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Gluten" charset="1" panose="00000000000000000000"/>
      <p:regular r:id="rId18"/>
    </p:embeddedFont>
    <p:embeddedFont>
      <p:font typeface="Le Petit Cochon" charset="1" panose="00000500000000000000"/>
      <p:regular r:id="rId19"/>
    </p:embeddedFont>
    <p:embeddedFont>
      <p:font typeface="Six Hands Marker" charset="1" panose="03050502040202030505"/>
      <p:regular r:id="rId20"/>
    </p:embeddedFont>
    <p:embeddedFont>
      <p:font typeface="Gluten Bold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png" Type="http://schemas.openxmlformats.org/officeDocument/2006/relationships/image"/><Relationship Id="rId12" Target="../media/image3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3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12" Target="../media/image37.pn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jpeg" Type="http://schemas.openxmlformats.org/officeDocument/2006/relationships/image"/><Relationship Id="rId12" Target="../media/image18.jpeg" Type="http://schemas.openxmlformats.org/officeDocument/2006/relationships/image"/><Relationship Id="rId13" Target="../media/image1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png" Type="http://schemas.openxmlformats.org/officeDocument/2006/relationships/image"/><Relationship Id="rId12" Target="../media/image2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png" Type="http://schemas.openxmlformats.org/officeDocument/2006/relationships/image"/><Relationship Id="rId12" Target="../media/image2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731700">
            <a:off x="12893542" y="-3178093"/>
            <a:ext cx="9749996" cy="8260906"/>
          </a:xfrm>
          <a:custGeom>
            <a:avLst/>
            <a:gdLst/>
            <a:ahLst/>
            <a:cxnLst/>
            <a:rect r="r" b="b" t="t" l="l"/>
            <a:pathLst>
              <a:path h="8260906" w="9749996">
                <a:moveTo>
                  <a:pt x="0" y="0"/>
                </a:moveTo>
                <a:lnTo>
                  <a:pt x="9749997" y="0"/>
                </a:lnTo>
                <a:lnTo>
                  <a:pt x="9749997" y="8260906"/>
                </a:lnTo>
                <a:lnTo>
                  <a:pt x="0" y="8260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052756">
            <a:off x="-722234" y="9494005"/>
            <a:ext cx="9749996" cy="8260906"/>
          </a:xfrm>
          <a:custGeom>
            <a:avLst/>
            <a:gdLst/>
            <a:ahLst/>
            <a:cxnLst/>
            <a:rect r="r" b="b" t="t" l="l"/>
            <a:pathLst>
              <a:path h="8260906" w="9749996">
                <a:moveTo>
                  <a:pt x="0" y="0"/>
                </a:moveTo>
                <a:lnTo>
                  <a:pt x="9749996" y="0"/>
                </a:lnTo>
                <a:lnTo>
                  <a:pt x="9749996" y="8260906"/>
                </a:lnTo>
                <a:lnTo>
                  <a:pt x="0" y="8260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352904" y="8581587"/>
            <a:ext cx="415636" cy="428090"/>
          </a:xfrm>
          <a:custGeom>
            <a:avLst/>
            <a:gdLst/>
            <a:ahLst/>
            <a:cxnLst/>
            <a:rect r="r" b="b" t="t" l="l"/>
            <a:pathLst>
              <a:path h="428090" w="415636">
                <a:moveTo>
                  <a:pt x="0" y="0"/>
                </a:moveTo>
                <a:lnTo>
                  <a:pt x="415637" y="0"/>
                </a:lnTo>
                <a:lnTo>
                  <a:pt x="415637" y="428089"/>
                </a:lnTo>
                <a:lnTo>
                  <a:pt x="0" y="428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226592" y="9258300"/>
            <a:ext cx="415636" cy="428090"/>
          </a:xfrm>
          <a:custGeom>
            <a:avLst/>
            <a:gdLst/>
            <a:ahLst/>
            <a:cxnLst/>
            <a:rect r="r" b="b" t="t" l="l"/>
            <a:pathLst>
              <a:path h="428090" w="415636">
                <a:moveTo>
                  <a:pt x="0" y="0"/>
                </a:moveTo>
                <a:lnTo>
                  <a:pt x="415636" y="0"/>
                </a:lnTo>
                <a:lnTo>
                  <a:pt x="415636" y="428090"/>
                </a:lnTo>
                <a:lnTo>
                  <a:pt x="0" y="428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29172" y="319506"/>
            <a:ext cx="415636" cy="428090"/>
          </a:xfrm>
          <a:custGeom>
            <a:avLst/>
            <a:gdLst/>
            <a:ahLst/>
            <a:cxnLst/>
            <a:rect r="r" b="b" t="t" l="l"/>
            <a:pathLst>
              <a:path h="428090" w="415636">
                <a:moveTo>
                  <a:pt x="0" y="0"/>
                </a:moveTo>
                <a:lnTo>
                  <a:pt x="415637" y="0"/>
                </a:lnTo>
                <a:lnTo>
                  <a:pt x="415637" y="428090"/>
                </a:lnTo>
                <a:lnTo>
                  <a:pt x="0" y="428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13064" y="1384333"/>
            <a:ext cx="415636" cy="428090"/>
          </a:xfrm>
          <a:custGeom>
            <a:avLst/>
            <a:gdLst/>
            <a:ahLst/>
            <a:cxnLst/>
            <a:rect r="r" b="b" t="t" l="l"/>
            <a:pathLst>
              <a:path h="428090" w="415636">
                <a:moveTo>
                  <a:pt x="0" y="0"/>
                </a:moveTo>
                <a:lnTo>
                  <a:pt x="415636" y="0"/>
                </a:lnTo>
                <a:lnTo>
                  <a:pt x="415636" y="428090"/>
                </a:lnTo>
                <a:lnTo>
                  <a:pt x="0" y="428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640940">
            <a:off x="-1186769" y="6191636"/>
            <a:ext cx="2098809" cy="2267646"/>
          </a:xfrm>
          <a:custGeom>
            <a:avLst/>
            <a:gdLst/>
            <a:ahLst/>
            <a:cxnLst/>
            <a:rect r="r" b="b" t="t" l="l"/>
            <a:pathLst>
              <a:path h="2267646" w="2098809">
                <a:moveTo>
                  <a:pt x="0" y="0"/>
                </a:moveTo>
                <a:lnTo>
                  <a:pt x="2098810" y="0"/>
                </a:lnTo>
                <a:lnTo>
                  <a:pt x="2098810" y="2267645"/>
                </a:lnTo>
                <a:lnTo>
                  <a:pt x="0" y="22676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053199">
            <a:off x="16766668" y="4970374"/>
            <a:ext cx="2486577" cy="2587260"/>
          </a:xfrm>
          <a:custGeom>
            <a:avLst/>
            <a:gdLst/>
            <a:ahLst/>
            <a:cxnLst/>
            <a:rect r="r" b="b" t="t" l="l"/>
            <a:pathLst>
              <a:path h="2587260" w="2486577">
                <a:moveTo>
                  <a:pt x="0" y="0"/>
                </a:moveTo>
                <a:lnTo>
                  <a:pt x="2486577" y="0"/>
                </a:lnTo>
                <a:lnTo>
                  <a:pt x="2486577" y="2587260"/>
                </a:lnTo>
                <a:lnTo>
                  <a:pt x="0" y="25872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557908" y="1125665"/>
            <a:ext cx="4207157" cy="4017835"/>
          </a:xfrm>
          <a:custGeom>
            <a:avLst/>
            <a:gdLst/>
            <a:ahLst/>
            <a:cxnLst/>
            <a:rect r="r" b="b" t="t" l="l"/>
            <a:pathLst>
              <a:path h="4017835" w="4207157">
                <a:moveTo>
                  <a:pt x="0" y="0"/>
                </a:moveTo>
                <a:lnTo>
                  <a:pt x="4207157" y="0"/>
                </a:lnTo>
                <a:lnTo>
                  <a:pt x="4207157" y="4017835"/>
                </a:lnTo>
                <a:lnTo>
                  <a:pt x="0" y="4017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36990" y="7427157"/>
            <a:ext cx="8095050" cy="912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79"/>
              </a:lnSpc>
            </a:pPr>
            <a:r>
              <a:rPr lang="en-US" sz="5271">
                <a:solidFill>
                  <a:srgbClr val="363837"/>
                </a:solidFill>
                <a:latin typeface="Gluten"/>
                <a:ea typeface="Gluten"/>
                <a:cs typeface="Gluten"/>
                <a:sym typeface="Gluten"/>
              </a:rPr>
              <a:t>By : Madera &amp; Madriaga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322728" y="1812423"/>
            <a:ext cx="11529208" cy="5771628"/>
          </a:xfrm>
          <a:custGeom>
            <a:avLst/>
            <a:gdLst/>
            <a:ahLst/>
            <a:cxnLst/>
            <a:rect r="r" b="b" t="t" l="l"/>
            <a:pathLst>
              <a:path h="5771628" w="11529208">
                <a:moveTo>
                  <a:pt x="0" y="0"/>
                </a:moveTo>
                <a:lnTo>
                  <a:pt x="11529208" y="0"/>
                </a:lnTo>
                <a:lnTo>
                  <a:pt x="11529208" y="5771628"/>
                </a:lnTo>
                <a:lnTo>
                  <a:pt x="0" y="577162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19295" y="1380450"/>
            <a:ext cx="11529208" cy="5771628"/>
          </a:xfrm>
          <a:custGeom>
            <a:avLst/>
            <a:gdLst/>
            <a:ahLst/>
            <a:cxnLst/>
            <a:rect r="r" b="b" t="t" l="l"/>
            <a:pathLst>
              <a:path h="5771628" w="11529208">
                <a:moveTo>
                  <a:pt x="0" y="0"/>
                </a:moveTo>
                <a:lnTo>
                  <a:pt x="11529208" y="0"/>
                </a:lnTo>
                <a:lnTo>
                  <a:pt x="11529208" y="5771628"/>
                </a:lnTo>
                <a:lnTo>
                  <a:pt x="0" y="57716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541429" y="814655"/>
            <a:ext cx="415636" cy="428090"/>
          </a:xfrm>
          <a:custGeom>
            <a:avLst/>
            <a:gdLst/>
            <a:ahLst/>
            <a:cxnLst/>
            <a:rect r="r" b="b" t="t" l="l"/>
            <a:pathLst>
              <a:path h="428090" w="415636">
                <a:moveTo>
                  <a:pt x="0" y="0"/>
                </a:moveTo>
                <a:lnTo>
                  <a:pt x="415636" y="0"/>
                </a:lnTo>
                <a:lnTo>
                  <a:pt x="415636" y="428090"/>
                </a:lnTo>
                <a:lnTo>
                  <a:pt x="0" y="428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144000" y="9009676"/>
            <a:ext cx="9587083" cy="2591687"/>
          </a:xfrm>
          <a:custGeom>
            <a:avLst/>
            <a:gdLst/>
            <a:ahLst/>
            <a:cxnLst/>
            <a:rect r="r" b="b" t="t" l="l"/>
            <a:pathLst>
              <a:path h="2591687" w="9587083">
                <a:moveTo>
                  <a:pt x="0" y="0"/>
                </a:moveTo>
                <a:lnTo>
                  <a:pt x="9587083" y="0"/>
                </a:lnTo>
                <a:lnTo>
                  <a:pt x="9587083" y="2591687"/>
                </a:lnTo>
                <a:lnTo>
                  <a:pt x="0" y="259168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5169" t="0" r="-5169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438230" y="2749330"/>
            <a:ext cx="9046527" cy="3320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20"/>
              </a:lnSpc>
            </a:pPr>
            <a:r>
              <a:rPr lang="en-US" sz="16444">
                <a:solidFill>
                  <a:srgbClr val="363837"/>
                </a:solidFill>
                <a:latin typeface="Le Petit Cochon"/>
                <a:ea typeface="Le Petit Cochon"/>
                <a:cs typeface="Le Petit Cochon"/>
                <a:sym typeface="Le Petit Cochon"/>
              </a:rPr>
              <a:t>TIDY TASK:</a:t>
            </a:r>
          </a:p>
          <a:p>
            <a:pPr algn="ctr">
              <a:lnSpc>
                <a:spcPts val="6480"/>
              </a:lnSpc>
            </a:pPr>
            <a:r>
              <a:rPr lang="en-US" sz="8000">
                <a:solidFill>
                  <a:srgbClr val="363837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TASK REMINDER AND ORGANIZER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1687178" y="4255205"/>
            <a:ext cx="5948616" cy="6140507"/>
          </a:xfrm>
          <a:custGeom>
            <a:avLst/>
            <a:gdLst/>
            <a:ahLst/>
            <a:cxnLst/>
            <a:rect r="r" b="b" t="t" l="l"/>
            <a:pathLst>
              <a:path h="6140507" w="5948616">
                <a:moveTo>
                  <a:pt x="0" y="0"/>
                </a:moveTo>
                <a:lnTo>
                  <a:pt x="5948617" y="0"/>
                </a:lnTo>
                <a:lnTo>
                  <a:pt x="5948617" y="6140507"/>
                </a:lnTo>
                <a:lnTo>
                  <a:pt x="0" y="614050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0258">
            <a:off x="12967812" y="6189584"/>
            <a:ext cx="9749996" cy="8260906"/>
          </a:xfrm>
          <a:custGeom>
            <a:avLst/>
            <a:gdLst/>
            <a:ahLst/>
            <a:cxnLst/>
            <a:rect r="r" b="b" t="t" l="l"/>
            <a:pathLst>
              <a:path h="8260906" w="9749996">
                <a:moveTo>
                  <a:pt x="0" y="0"/>
                </a:moveTo>
                <a:lnTo>
                  <a:pt x="9749997" y="0"/>
                </a:lnTo>
                <a:lnTo>
                  <a:pt x="9749997" y="8260906"/>
                </a:lnTo>
                <a:lnTo>
                  <a:pt x="0" y="8260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797503">
            <a:off x="-5337453" y="-4507472"/>
            <a:ext cx="9749996" cy="8260906"/>
          </a:xfrm>
          <a:custGeom>
            <a:avLst/>
            <a:gdLst/>
            <a:ahLst/>
            <a:cxnLst/>
            <a:rect r="r" b="b" t="t" l="l"/>
            <a:pathLst>
              <a:path h="8260906" w="9749996">
                <a:moveTo>
                  <a:pt x="0" y="0"/>
                </a:moveTo>
                <a:lnTo>
                  <a:pt x="9749996" y="0"/>
                </a:lnTo>
                <a:lnTo>
                  <a:pt x="9749996" y="8260906"/>
                </a:lnTo>
                <a:lnTo>
                  <a:pt x="0" y="8260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094401">
            <a:off x="16793406" y="18079"/>
            <a:ext cx="2098809" cy="2267646"/>
          </a:xfrm>
          <a:custGeom>
            <a:avLst/>
            <a:gdLst/>
            <a:ahLst/>
            <a:cxnLst/>
            <a:rect r="r" b="b" t="t" l="l"/>
            <a:pathLst>
              <a:path h="2267646" w="2098809">
                <a:moveTo>
                  <a:pt x="0" y="0"/>
                </a:moveTo>
                <a:lnTo>
                  <a:pt x="2098809" y="0"/>
                </a:lnTo>
                <a:lnTo>
                  <a:pt x="2098809" y="2267646"/>
                </a:lnTo>
                <a:lnTo>
                  <a:pt x="0" y="22676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10579">
            <a:off x="14252565" y="700576"/>
            <a:ext cx="415636" cy="428090"/>
          </a:xfrm>
          <a:custGeom>
            <a:avLst/>
            <a:gdLst/>
            <a:ahLst/>
            <a:cxnLst/>
            <a:rect r="r" b="b" t="t" l="l"/>
            <a:pathLst>
              <a:path h="428090" w="415636">
                <a:moveTo>
                  <a:pt x="0" y="0"/>
                </a:moveTo>
                <a:lnTo>
                  <a:pt x="415636" y="0"/>
                </a:lnTo>
                <a:lnTo>
                  <a:pt x="415636" y="428090"/>
                </a:lnTo>
                <a:lnTo>
                  <a:pt x="0" y="4280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10579">
            <a:off x="12540209" y="814655"/>
            <a:ext cx="415636" cy="428090"/>
          </a:xfrm>
          <a:custGeom>
            <a:avLst/>
            <a:gdLst/>
            <a:ahLst/>
            <a:cxnLst/>
            <a:rect r="r" b="b" t="t" l="l"/>
            <a:pathLst>
              <a:path h="428090" w="415636">
                <a:moveTo>
                  <a:pt x="0" y="0"/>
                </a:moveTo>
                <a:lnTo>
                  <a:pt x="415636" y="0"/>
                </a:lnTo>
                <a:lnTo>
                  <a:pt x="415636" y="428090"/>
                </a:lnTo>
                <a:lnTo>
                  <a:pt x="0" y="4280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503560">
            <a:off x="447312" y="8490537"/>
            <a:ext cx="2889954" cy="3006970"/>
          </a:xfrm>
          <a:custGeom>
            <a:avLst/>
            <a:gdLst/>
            <a:ahLst/>
            <a:cxnLst/>
            <a:rect r="r" b="b" t="t" l="l"/>
            <a:pathLst>
              <a:path h="3006970" w="2889954">
                <a:moveTo>
                  <a:pt x="0" y="0"/>
                </a:moveTo>
                <a:lnTo>
                  <a:pt x="2889954" y="0"/>
                </a:lnTo>
                <a:lnTo>
                  <a:pt x="2889954" y="3006971"/>
                </a:lnTo>
                <a:lnTo>
                  <a:pt x="0" y="30069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16995">
            <a:off x="5599666" y="9352430"/>
            <a:ext cx="415636" cy="428090"/>
          </a:xfrm>
          <a:custGeom>
            <a:avLst/>
            <a:gdLst/>
            <a:ahLst/>
            <a:cxnLst/>
            <a:rect r="r" b="b" t="t" l="l"/>
            <a:pathLst>
              <a:path h="428090" w="415636">
                <a:moveTo>
                  <a:pt x="0" y="0"/>
                </a:moveTo>
                <a:lnTo>
                  <a:pt x="415636" y="0"/>
                </a:lnTo>
                <a:lnTo>
                  <a:pt x="415636" y="428090"/>
                </a:lnTo>
                <a:lnTo>
                  <a:pt x="0" y="4280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16995">
            <a:off x="3429785" y="9352430"/>
            <a:ext cx="415636" cy="428090"/>
          </a:xfrm>
          <a:custGeom>
            <a:avLst/>
            <a:gdLst/>
            <a:ahLst/>
            <a:cxnLst/>
            <a:rect r="r" b="b" t="t" l="l"/>
            <a:pathLst>
              <a:path h="428090" w="415636">
                <a:moveTo>
                  <a:pt x="0" y="0"/>
                </a:moveTo>
                <a:lnTo>
                  <a:pt x="415637" y="0"/>
                </a:lnTo>
                <a:lnTo>
                  <a:pt x="415637" y="428090"/>
                </a:lnTo>
                <a:lnTo>
                  <a:pt x="0" y="4280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69662" y="1325123"/>
            <a:ext cx="4082593" cy="8909659"/>
          </a:xfrm>
          <a:custGeom>
            <a:avLst/>
            <a:gdLst/>
            <a:ahLst/>
            <a:cxnLst/>
            <a:rect r="r" b="b" t="t" l="l"/>
            <a:pathLst>
              <a:path h="8909659" w="4082593">
                <a:moveTo>
                  <a:pt x="0" y="0"/>
                </a:moveTo>
                <a:lnTo>
                  <a:pt x="4082594" y="0"/>
                </a:lnTo>
                <a:lnTo>
                  <a:pt x="4082594" y="8909659"/>
                </a:lnTo>
                <a:lnTo>
                  <a:pt x="0" y="89096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442492" y="1837702"/>
            <a:ext cx="6356953" cy="7961044"/>
          </a:xfrm>
          <a:custGeom>
            <a:avLst/>
            <a:gdLst/>
            <a:ahLst/>
            <a:cxnLst/>
            <a:rect r="r" b="b" t="t" l="l"/>
            <a:pathLst>
              <a:path h="7961044" w="6356953">
                <a:moveTo>
                  <a:pt x="0" y="0"/>
                </a:moveTo>
                <a:lnTo>
                  <a:pt x="6356953" y="0"/>
                </a:lnTo>
                <a:lnTo>
                  <a:pt x="6356953" y="7961044"/>
                </a:lnTo>
                <a:lnTo>
                  <a:pt x="0" y="796104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034128" y="1837702"/>
            <a:ext cx="4343776" cy="7884501"/>
          </a:xfrm>
          <a:custGeom>
            <a:avLst/>
            <a:gdLst/>
            <a:ahLst/>
            <a:cxnLst/>
            <a:rect r="r" b="b" t="t" l="l"/>
            <a:pathLst>
              <a:path h="7884501" w="4343776">
                <a:moveTo>
                  <a:pt x="0" y="0"/>
                </a:moveTo>
                <a:lnTo>
                  <a:pt x="4343776" y="0"/>
                </a:lnTo>
                <a:lnTo>
                  <a:pt x="4343776" y="7884501"/>
                </a:lnTo>
                <a:lnTo>
                  <a:pt x="0" y="788450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170274" y="628027"/>
            <a:ext cx="7517112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>
                <a:solidFill>
                  <a:srgbClr val="363837"/>
                </a:solidFill>
                <a:latin typeface="Le Petit Cochon"/>
                <a:ea typeface="Le Petit Cochon"/>
                <a:cs typeface="Le Petit Cochon"/>
                <a:sym typeface="Le Petit Cochon"/>
              </a:rPr>
              <a:t>FLOW CHART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0258">
            <a:off x="12967812" y="6189584"/>
            <a:ext cx="9749996" cy="8260906"/>
          </a:xfrm>
          <a:custGeom>
            <a:avLst/>
            <a:gdLst/>
            <a:ahLst/>
            <a:cxnLst/>
            <a:rect r="r" b="b" t="t" l="l"/>
            <a:pathLst>
              <a:path h="8260906" w="9749996">
                <a:moveTo>
                  <a:pt x="0" y="0"/>
                </a:moveTo>
                <a:lnTo>
                  <a:pt x="9749997" y="0"/>
                </a:lnTo>
                <a:lnTo>
                  <a:pt x="9749997" y="8260906"/>
                </a:lnTo>
                <a:lnTo>
                  <a:pt x="0" y="8260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797503">
            <a:off x="-5337453" y="-4507472"/>
            <a:ext cx="9749996" cy="8260906"/>
          </a:xfrm>
          <a:custGeom>
            <a:avLst/>
            <a:gdLst/>
            <a:ahLst/>
            <a:cxnLst/>
            <a:rect r="r" b="b" t="t" l="l"/>
            <a:pathLst>
              <a:path h="8260906" w="9749996">
                <a:moveTo>
                  <a:pt x="0" y="0"/>
                </a:moveTo>
                <a:lnTo>
                  <a:pt x="9749996" y="0"/>
                </a:lnTo>
                <a:lnTo>
                  <a:pt x="9749996" y="8260906"/>
                </a:lnTo>
                <a:lnTo>
                  <a:pt x="0" y="8260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094401">
            <a:off x="16793406" y="18079"/>
            <a:ext cx="2098809" cy="2267646"/>
          </a:xfrm>
          <a:custGeom>
            <a:avLst/>
            <a:gdLst/>
            <a:ahLst/>
            <a:cxnLst/>
            <a:rect r="r" b="b" t="t" l="l"/>
            <a:pathLst>
              <a:path h="2267646" w="2098809">
                <a:moveTo>
                  <a:pt x="0" y="0"/>
                </a:moveTo>
                <a:lnTo>
                  <a:pt x="2098809" y="0"/>
                </a:lnTo>
                <a:lnTo>
                  <a:pt x="2098809" y="2267646"/>
                </a:lnTo>
                <a:lnTo>
                  <a:pt x="0" y="22676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10579">
            <a:off x="14252565" y="700576"/>
            <a:ext cx="415636" cy="428090"/>
          </a:xfrm>
          <a:custGeom>
            <a:avLst/>
            <a:gdLst/>
            <a:ahLst/>
            <a:cxnLst/>
            <a:rect r="r" b="b" t="t" l="l"/>
            <a:pathLst>
              <a:path h="428090" w="415636">
                <a:moveTo>
                  <a:pt x="0" y="0"/>
                </a:moveTo>
                <a:lnTo>
                  <a:pt x="415636" y="0"/>
                </a:lnTo>
                <a:lnTo>
                  <a:pt x="415636" y="428090"/>
                </a:lnTo>
                <a:lnTo>
                  <a:pt x="0" y="4280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10579">
            <a:off x="12540209" y="814655"/>
            <a:ext cx="415636" cy="428090"/>
          </a:xfrm>
          <a:custGeom>
            <a:avLst/>
            <a:gdLst/>
            <a:ahLst/>
            <a:cxnLst/>
            <a:rect r="r" b="b" t="t" l="l"/>
            <a:pathLst>
              <a:path h="428090" w="415636">
                <a:moveTo>
                  <a:pt x="0" y="0"/>
                </a:moveTo>
                <a:lnTo>
                  <a:pt x="415636" y="0"/>
                </a:lnTo>
                <a:lnTo>
                  <a:pt x="415636" y="428090"/>
                </a:lnTo>
                <a:lnTo>
                  <a:pt x="0" y="4280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503560">
            <a:off x="447312" y="8490537"/>
            <a:ext cx="2889954" cy="3006970"/>
          </a:xfrm>
          <a:custGeom>
            <a:avLst/>
            <a:gdLst/>
            <a:ahLst/>
            <a:cxnLst/>
            <a:rect r="r" b="b" t="t" l="l"/>
            <a:pathLst>
              <a:path h="3006970" w="2889954">
                <a:moveTo>
                  <a:pt x="0" y="0"/>
                </a:moveTo>
                <a:lnTo>
                  <a:pt x="2889954" y="0"/>
                </a:lnTo>
                <a:lnTo>
                  <a:pt x="2889954" y="3006971"/>
                </a:lnTo>
                <a:lnTo>
                  <a:pt x="0" y="30069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16995">
            <a:off x="5599666" y="9352430"/>
            <a:ext cx="415636" cy="428090"/>
          </a:xfrm>
          <a:custGeom>
            <a:avLst/>
            <a:gdLst/>
            <a:ahLst/>
            <a:cxnLst/>
            <a:rect r="r" b="b" t="t" l="l"/>
            <a:pathLst>
              <a:path h="428090" w="415636">
                <a:moveTo>
                  <a:pt x="0" y="0"/>
                </a:moveTo>
                <a:lnTo>
                  <a:pt x="415636" y="0"/>
                </a:lnTo>
                <a:lnTo>
                  <a:pt x="415636" y="428090"/>
                </a:lnTo>
                <a:lnTo>
                  <a:pt x="0" y="4280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16995">
            <a:off x="3429785" y="9352430"/>
            <a:ext cx="415636" cy="428090"/>
          </a:xfrm>
          <a:custGeom>
            <a:avLst/>
            <a:gdLst/>
            <a:ahLst/>
            <a:cxnLst/>
            <a:rect r="r" b="b" t="t" l="l"/>
            <a:pathLst>
              <a:path h="428090" w="415636">
                <a:moveTo>
                  <a:pt x="0" y="0"/>
                </a:moveTo>
                <a:lnTo>
                  <a:pt x="415637" y="0"/>
                </a:lnTo>
                <a:lnTo>
                  <a:pt x="415637" y="428090"/>
                </a:lnTo>
                <a:lnTo>
                  <a:pt x="0" y="4280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34002" y="1837702"/>
            <a:ext cx="6009226" cy="7790273"/>
          </a:xfrm>
          <a:custGeom>
            <a:avLst/>
            <a:gdLst/>
            <a:ahLst/>
            <a:cxnLst/>
            <a:rect r="r" b="b" t="t" l="l"/>
            <a:pathLst>
              <a:path h="7790273" w="6009226">
                <a:moveTo>
                  <a:pt x="0" y="0"/>
                </a:moveTo>
                <a:lnTo>
                  <a:pt x="6009226" y="0"/>
                </a:lnTo>
                <a:lnTo>
                  <a:pt x="6009226" y="7790274"/>
                </a:lnTo>
                <a:lnTo>
                  <a:pt x="0" y="779027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627442" y="1591996"/>
            <a:ext cx="4262253" cy="8728041"/>
          </a:xfrm>
          <a:custGeom>
            <a:avLst/>
            <a:gdLst/>
            <a:ahLst/>
            <a:cxnLst/>
            <a:rect r="r" b="b" t="t" l="l"/>
            <a:pathLst>
              <a:path h="8728041" w="4262253">
                <a:moveTo>
                  <a:pt x="0" y="0"/>
                </a:moveTo>
                <a:lnTo>
                  <a:pt x="4262253" y="0"/>
                </a:lnTo>
                <a:lnTo>
                  <a:pt x="4262253" y="8728041"/>
                </a:lnTo>
                <a:lnTo>
                  <a:pt x="0" y="872804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073910" y="2407441"/>
            <a:ext cx="6866328" cy="5895860"/>
          </a:xfrm>
          <a:custGeom>
            <a:avLst/>
            <a:gdLst/>
            <a:ahLst/>
            <a:cxnLst/>
            <a:rect r="r" b="b" t="t" l="l"/>
            <a:pathLst>
              <a:path h="5895860" w="6866328">
                <a:moveTo>
                  <a:pt x="0" y="0"/>
                </a:moveTo>
                <a:lnTo>
                  <a:pt x="6866328" y="0"/>
                </a:lnTo>
                <a:lnTo>
                  <a:pt x="6866328" y="5895860"/>
                </a:lnTo>
                <a:lnTo>
                  <a:pt x="0" y="589586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170274" y="628027"/>
            <a:ext cx="7517112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>
                <a:solidFill>
                  <a:srgbClr val="363837"/>
                </a:solidFill>
                <a:latin typeface="Le Petit Cochon"/>
                <a:ea typeface="Le Petit Cochon"/>
                <a:cs typeface="Le Petit Cochon"/>
                <a:sym typeface="Le Petit Cochon"/>
              </a:rPr>
              <a:t>FLOW CHART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714719">
            <a:off x="7270259" y="-3636320"/>
            <a:ext cx="11529208" cy="5771628"/>
          </a:xfrm>
          <a:custGeom>
            <a:avLst/>
            <a:gdLst/>
            <a:ahLst/>
            <a:cxnLst/>
            <a:rect r="r" b="b" t="t" l="l"/>
            <a:pathLst>
              <a:path h="5771628" w="11529208">
                <a:moveTo>
                  <a:pt x="0" y="5771629"/>
                </a:moveTo>
                <a:lnTo>
                  <a:pt x="11529208" y="5771629"/>
                </a:lnTo>
                <a:lnTo>
                  <a:pt x="11529208" y="0"/>
                </a:lnTo>
                <a:lnTo>
                  <a:pt x="0" y="0"/>
                </a:lnTo>
                <a:lnTo>
                  <a:pt x="0" y="577162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93481">
            <a:off x="10911899" y="-3475573"/>
            <a:ext cx="9749996" cy="8260906"/>
          </a:xfrm>
          <a:custGeom>
            <a:avLst/>
            <a:gdLst/>
            <a:ahLst/>
            <a:cxnLst/>
            <a:rect r="r" b="b" t="t" l="l"/>
            <a:pathLst>
              <a:path h="8260906" w="9749996">
                <a:moveTo>
                  <a:pt x="0" y="8260906"/>
                </a:moveTo>
                <a:lnTo>
                  <a:pt x="9749996" y="8260906"/>
                </a:lnTo>
                <a:lnTo>
                  <a:pt x="9749996" y="0"/>
                </a:lnTo>
                <a:lnTo>
                  <a:pt x="0" y="0"/>
                </a:lnTo>
                <a:lnTo>
                  <a:pt x="0" y="826090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803072">
            <a:off x="-5561723" y="-4130453"/>
            <a:ext cx="9749996" cy="8260906"/>
          </a:xfrm>
          <a:custGeom>
            <a:avLst/>
            <a:gdLst/>
            <a:ahLst/>
            <a:cxnLst/>
            <a:rect r="r" b="b" t="t" l="l"/>
            <a:pathLst>
              <a:path h="8260906" w="9749996">
                <a:moveTo>
                  <a:pt x="0" y="0"/>
                </a:moveTo>
                <a:lnTo>
                  <a:pt x="9749996" y="0"/>
                </a:lnTo>
                <a:lnTo>
                  <a:pt x="9749996" y="8260906"/>
                </a:lnTo>
                <a:lnTo>
                  <a:pt x="0" y="82609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136335">
            <a:off x="7699023" y="-766310"/>
            <a:ext cx="2889954" cy="3006970"/>
          </a:xfrm>
          <a:custGeom>
            <a:avLst/>
            <a:gdLst/>
            <a:ahLst/>
            <a:cxnLst/>
            <a:rect r="r" b="b" t="t" l="l"/>
            <a:pathLst>
              <a:path h="3006970" w="2889954">
                <a:moveTo>
                  <a:pt x="0" y="0"/>
                </a:moveTo>
                <a:lnTo>
                  <a:pt x="2889954" y="0"/>
                </a:lnTo>
                <a:lnTo>
                  <a:pt x="2889954" y="3006971"/>
                </a:lnTo>
                <a:lnTo>
                  <a:pt x="0" y="30069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316995">
            <a:off x="16824837" y="2043641"/>
            <a:ext cx="415636" cy="428090"/>
          </a:xfrm>
          <a:custGeom>
            <a:avLst/>
            <a:gdLst/>
            <a:ahLst/>
            <a:cxnLst/>
            <a:rect r="r" b="b" t="t" l="l"/>
            <a:pathLst>
              <a:path h="428090" w="415636">
                <a:moveTo>
                  <a:pt x="0" y="0"/>
                </a:moveTo>
                <a:lnTo>
                  <a:pt x="415637" y="0"/>
                </a:lnTo>
                <a:lnTo>
                  <a:pt x="415637" y="428090"/>
                </a:lnTo>
                <a:lnTo>
                  <a:pt x="0" y="4280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16995">
            <a:off x="14652080" y="1032899"/>
            <a:ext cx="415636" cy="428090"/>
          </a:xfrm>
          <a:custGeom>
            <a:avLst/>
            <a:gdLst/>
            <a:ahLst/>
            <a:cxnLst/>
            <a:rect r="r" b="b" t="t" l="l"/>
            <a:pathLst>
              <a:path h="428090" w="415636">
                <a:moveTo>
                  <a:pt x="0" y="0"/>
                </a:moveTo>
                <a:lnTo>
                  <a:pt x="415636" y="0"/>
                </a:lnTo>
                <a:lnTo>
                  <a:pt x="415636" y="428090"/>
                </a:lnTo>
                <a:lnTo>
                  <a:pt x="0" y="4280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121935">
            <a:off x="-521444" y="7687252"/>
            <a:ext cx="2212035" cy="2389980"/>
          </a:xfrm>
          <a:custGeom>
            <a:avLst/>
            <a:gdLst/>
            <a:ahLst/>
            <a:cxnLst/>
            <a:rect r="r" b="b" t="t" l="l"/>
            <a:pathLst>
              <a:path h="2389980" w="2212035">
                <a:moveTo>
                  <a:pt x="0" y="0"/>
                </a:moveTo>
                <a:lnTo>
                  <a:pt x="2212035" y="0"/>
                </a:lnTo>
                <a:lnTo>
                  <a:pt x="2212035" y="2389980"/>
                </a:lnTo>
                <a:lnTo>
                  <a:pt x="0" y="23899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10579">
            <a:off x="7954374" y="9281537"/>
            <a:ext cx="415636" cy="428090"/>
          </a:xfrm>
          <a:custGeom>
            <a:avLst/>
            <a:gdLst/>
            <a:ahLst/>
            <a:cxnLst/>
            <a:rect r="r" b="b" t="t" l="l"/>
            <a:pathLst>
              <a:path h="428090" w="415636">
                <a:moveTo>
                  <a:pt x="0" y="0"/>
                </a:moveTo>
                <a:lnTo>
                  <a:pt x="415636" y="0"/>
                </a:lnTo>
                <a:lnTo>
                  <a:pt x="415636" y="428089"/>
                </a:lnTo>
                <a:lnTo>
                  <a:pt x="0" y="4280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10579">
            <a:off x="820882" y="6289954"/>
            <a:ext cx="415636" cy="428090"/>
          </a:xfrm>
          <a:custGeom>
            <a:avLst/>
            <a:gdLst/>
            <a:ahLst/>
            <a:cxnLst/>
            <a:rect r="r" b="b" t="t" l="l"/>
            <a:pathLst>
              <a:path h="428090" w="415636">
                <a:moveTo>
                  <a:pt x="0" y="0"/>
                </a:moveTo>
                <a:lnTo>
                  <a:pt x="415636" y="0"/>
                </a:lnTo>
                <a:lnTo>
                  <a:pt x="415636" y="428090"/>
                </a:lnTo>
                <a:lnTo>
                  <a:pt x="0" y="4280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410579">
            <a:off x="2206013" y="9044255"/>
            <a:ext cx="415636" cy="428090"/>
          </a:xfrm>
          <a:custGeom>
            <a:avLst/>
            <a:gdLst/>
            <a:ahLst/>
            <a:cxnLst/>
            <a:rect r="r" b="b" t="t" l="l"/>
            <a:pathLst>
              <a:path h="428090" w="415636">
                <a:moveTo>
                  <a:pt x="0" y="0"/>
                </a:moveTo>
                <a:lnTo>
                  <a:pt x="415636" y="0"/>
                </a:lnTo>
                <a:lnTo>
                  <a:pt x="415636" y="428090"/>
                </a:lnTo>
                <a:lnTo>
                  <a:pt x="0" y="4280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5995841" y="1479215"/>
            <a:ext cx="14372011" cy="9485527"/>
          </a:xfrm>
          <a:custGeom>
            <a:avLst/>
            <a:gdLst/>
            <a:ahLst/>
            <a:cxnLst/>
            <a:rect r="r" b="b" t="t" l="l"/>
            <a:pathLst>
              <a:path h="9485527" w="14372011">
                <a:moveTo>
                  <a:pt x="14372011" y="0"/>
                </a:moveTo>
                <a:lnTo>
                  <a:pt x="0" y="0"/>
                </a:lnTo>
                <a:lnTo>
                  <a:pt x="0" y="9485527"/>
                </a:lnTo>
                <a:lnTo>
                  <a:pt x="14372011" y="9485527"/>
                </a:lnTo>
                <a:lnTo>
                  <a:pt x="14372011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60541" y="3014009"/>
            <a:ext cx="9470600" cy="512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17"/>
              </a:lnSpc>
            </a:pPr>
            <a:r>
              <a:rPr lang="en-US" sz="23479">
                <a:solidFill>
                  <a:srgbClr val="363837"/>
                </a:solidFill>
                <a:latin typeface="Le Petit Cochon"/>
                <a:ea typeface="Le Petit Cochon"/>
                <a:cs typeface="Le Petit Cochon"/>
                <a:sym typeface="Le Petit Cochon"/>
              </a:rPr>
              <a:t>THANK</a:t>
            </a:r>
          </a:p>
          <a:p>
            <a:pPr algn="ctr">
              <a:lnSpc>
                <a:spcPts val="19017"/>
              </a:lnSpc>
            </a:pPr>
            <a:r>
              <a:rPr lang="en-US" sz="23479">
                <a:solidFill>
                  <a:srgbClr val="363837"/>
                </a:solidFill>
                <a:latin typeface="Le Petit Cochon"/>
                <a:ea typeface="Le Petit Cochon"/>
                <a:cs typeface="Le Petit Cochon"/>
                <a:sym typeface="Le Petit Cochon"/>
              </a:rPr>
              <a:t>YOU!!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62291" y="1645227"/>
            <a:ext cx="9163418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>
                <a:solidFill>
                  <a:srgbClr val="363837"/>
                </a:solidFill>
                <a:latin typeface="Le Petit Cochon"/>
                <a:ea typeface="Le Petit Cochon"/>
                <a:cs typeface="Le Petit Cochon"/>
                <a:sym typeface="Le Petit Cochon"/>
              </a:rPr>
              <a:t>OUR TEAM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3127120">
            <a:off x="14149821" y="-4530938"/>
            <a:ext cx="9749996" cy="8260906"/>
          </a:xfrm>
          <a:custGeom>
            <a:avLst/>
            <a:gdLst/>
            <a:ahLst/>
            <a:cxnLst/>
            <a:rect r="r" b="b" t="t" l="l"/>
            <a:pathLst>
              <a:path h="8260906" w="9749996">
                <a:moveTo>
                  <a:pt x="0" y="0"/>
                </a:moveTo>
                <a:lnTo>
                  <a:pt x="9749996" y="0"/>
                </a:lnTo>
                <a:lnTo>
                  <a:pt x="9749996" y="8260906"/>
                </a:lnTo>
                <a:lnTo>
                  <a:pt x="0" y="8260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127120">
            <a:off x="-3712662" y="8581031"/>
            <a:ext cx="9749996" cy="8260906"/>
          </a:xfrm>
          <a:custGeom>
            <a:avLst/>
            <a:gdLst/>
            <a:ahLst/>
            <a:cxnLst/>
            <a:rect r="r" b="b" t="t" l="l"/>
            <a:pathLst>
              <a:path h="8260906" w="9749996">
                <a:moveTo>
                  <a:pt x="0" y="0"/>
                </a:moveTo>
                <a:lnTo>
                  <a:pt x="9749996" y="0"/>
                </a:lnTo>
                <a:lnTo>
                  <a:pt x="9749996" y="8260906"/>
                </a:lnTo>
                <a:lnTo>
                  <a:pt x="0" y="8260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121935">
            <a:off x="-397843" y="941246"/>
            <a:ext cx="2098809" cy="2267646"/>
          </a:xfrm>
          <a:custGeom>
            <a:avLst/>
            <a:gdLst/>
            <a:ahLst/>
            <a:cxnLst/>
            <a:rect r="r" b="b" t="t" l="l"/>
            <a:pathLst>
              <a:path h="2267646" w="2098809">
                <a:moveTo>
                  <a:pt x="0" y="0"/>
                </a:moveTo>
                <a:lnTo>
                  <a:pt x="2098809" y="0"/>
                </a:lnTo>
                <a:lnTo>
                  <a:pt x="2098809" y="2267645"/>
                </a:lnTo>
                <a:lnTo>
                  <a:pt x="0" y="22676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503560">
            <a:off x="16342116" y="7711682"/>
            <a:ext cx="2486577" cy="2587260"/>
          </a:xfrm>
          <a:custGeom>
            <a:avLst/>
            <a:gdLst/>
            <a:ahLst/>
            <a:cxnLst/>
            <a:rect r="r" b="b" t="t" l="l"/>
            <a:pathLst>
              <a:path h="2587260" w="2486577">
                <a:moveTo>
                  <a:pt x="0" y="0"/>
                </a:moveTo>
                <a:lnTo>
                  <a:pt x="2486577" y="0"/>
                </a:lnTo>
                <a:lnTo>
                  <a:pt x="2486577" y="2587260"/>
                </a:lnTo>
                <a:lnTo>
                  <a:pt x="0" y="25872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16995">
            <a:off x="16824837" y="6001714"/>
            <a:ext cx="415636" cy="428090"/>
          </a:xfrm>
          <a:custGeom>
            <a:avLst/>
            <a:gdLst/>
            <a:ahLst/>
            <a:cxnLst/>
            <a:rect r="r" b="b" t="t" l="l"/>
            <a:pathLst>
              <a:path h="428090" w="415636">
                <a:moveTo>
                  <a:pt x="0" y="0"/>
                </a:moveTo>
                <a:lnTo>
                  <a:pt x="415637" y="0"/>
                </a:lnTo>
                <a:lnTo>
                  <a:pt x="415637" y="428090"/>
                </a:lnTo>
                <a:lnTo>
                  <a:pt x="0" y="4280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16995">
            <a:off x="13350847" y="8978566"/>
            <a:ext cx="415636" cy="428090"/>
          </a:xfrm>
          <a:custGeom>
            <a:avLst/>
            <a:gdLst/>
            <a:ahLst/>
            <a:cxnLst/>
            <a:rect r="r" b="b" t="t" l="l"/>
            <a:pathLst>
              <a:path h="428090" w="415636">
                <a:moveTo>
                  <a:pt x="0" y="0"/>
                </a:moveTo>
                <a:lnTo>
                  <a:pt x="415637" y="0"/>
                </a:lnTo>
                <a:lnTo>
                  <a:pt x="415637" y="428089"/>
                </a:lnTo>
                <a:lnTo>
                  <a:pt x="0" y="4280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10579">
            <a:off x="4882924" y="901579"/>
            <a:ext cx="415636" cy="428090"/>
          </a:xfrm>
          <a:custGeom>
            <a:avLst/>
            <a:gdLst/>
            <a:ahLst/>
            <a:cxnLst/>
            <a:rect r="r" b="b" t="t" l="l"/>
            <a:pathLst>
              <a:path h="428090" w="415636">
                <a:moveTo>
                  <a:pt x="0" y="0"/>
                </a:moveTo>
                <a:lnTo>
                  <a:pt x="415636" y="0"/>
                </a:lnTo>
                <a:lnTo>
                  <a:pt x="415636" y="428090"/>
                </a:lnTo>
                <a:lnTo>
                  <a:pt x="0" y="4280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10579">
            <a:off x="3142167" y="1141222"/>
            <a:ext cx="415636" cy="428090"/>
          </a:xfrm>
          <a:custGeom>
            <a:avLst/>
            <a:gdLst/>
            <a:ahLst/>
            <a:cxnLst/>
            <a:rect r="r" b="b" t="t" l="l"/>
            <a:pathLst>
              <a:path h="428090" w="415636">
                <a:moveTo>
                  <a:pt x="0" y="0"/>
                </a:moveTo>
                <a:lnTo>
                  <a:pt x="415637" y="0"/>
                </a:lnTo>
                <a:lnTo>
                  <a:pt x="415637" y="428090"/>
                </a:lnTo>
                <a:lnTo>
                  <a:pt x="0" y="4280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410579">
            <a:off x="1658649" y="4489503"/>
            <a:ext cx="415636" cy="428090"/>
          </a:xfrm>
          <a:custGeom>
            <a:avLst/>
            <a:gdLst/>
            <a:ahLst/>
            <a:cxnLst/>
            <a:rect r="r" b="b" t="t" l="l"/>
            <a:pathLst>
              <a:path h="428090" w="415636">
                <a:moveTo>
                  <a:pt x="0" y="0"/>
                </a:moveTo>
                <a:lnTo>
                  <a:pt x="415636" y="0"/>
                </a:lnTo>
                <a:lnTo>
                  <a:pt x="415636" y="428090"/>
                </a:lnTo>
                <a:lnTo>
                  <a:pt x="0" y="4280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316995">
            <a:off x="9499502" y="8978566"/>
            <a:ext cx="415636" cy="428090"/>
          </a:xfrm>
          <a:custGeom>
            <a:avLst/>
            <a:gdLst/>
            <a:ahLst/>
            <a:cxnLst/>
            <a:rect r="r" b="b" t="t" l="l"/>
            <a:pathLst>
              <a:path h="428090" w="415636">
                <a:moveTo>
                  <a:pt x="0" y="0"/>
                </a:moveTo>
                <a:lnTo>
                  <a:pt x="415637" y="0"/>
                </a:lnTo>
                <a:lnTo>
                  <a:pt x="415637" y="428089"/>
                </a:lnTo>
                <a:lnTo>
                  <a:pt x="0" y="4280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922385" y="2169102"/>
            <a:ext cx="5873033" cy="5636423"/>
          </a:xfrm>
          <a:custGeom>
            <a:avLst/>
            <a:gdLst/>
            <a:ahLst/>
            <a:cxnLst/>
            <a:rect r="r" b="b" t="t" l="l"/>
            <a:pathLst>
              <a:path h="5636423" w="5873033">
                <a:moveTo>
                  <a:pt x="0" y="0"/>
                </a:moveTo>
                <a:lnTo>
                  <a:pt x="5873032" y="0"/>
                </a:lnTo>
                <a:lnTo>
                  <a:pt x="5873032" y="5636424"/>
                </a:lnTo>
                <a:lnTo>
                  <a:pt x="0" y="563642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2209" r="0" b="-2209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714054" y="7116050"/>
            <a:ext cx="3235935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363837"/>
                </a:solidFill>
                <a:latin typeface="Gluten"/>
                <a:ea typeface="Gluten"/>
                <a:cs typeface="Gluten"/>
                <a:sym typeface="Gluten"/>
              </a:rPr>
              <a:t>Madriaga, Ian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3117591" y="3212652"/>
            <a:ext cx="3456355" cy="345635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16666" r="0" b="-16666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0395505" y="2169102"/>
            <a:ext cx="5873033" cy="5636423"/>
          </a:xfrm>
          <a:custGeom>
            <a:avLst/>
            <a:gdLst/>
            <a:ahLst/>
            <a:cxnLst/>
            <a:rect r="r" b="b" t="t" l="l"/>
            <a:pathLst>
              <a:path h="5636423" w="5873033">
                <a:moveTo>
                  <a:pt x="0" y="0"/>
                </a:moveTo>
                <a:lnTo>
                  <a:pt x="5873032" y="0"/>
                </a:lnTo>
                <a:lnTo>
                  <a:pt x="5873032" y="5636424"/>
                </a:lnTo>
                <a:lnTo>
                  <a:pt x="0" y="563642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2209" r="0" b="-2209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1603844" y="3212652"/>
            <a:ext cx="3456355" cy="3456355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-16666" r="0" b="-16666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6100842" y="3588669"/>
            <a:ext cx="6086316" cy="5477685"/>
          </a:xfrm>
          <a:custGeom>
            <a:avLst/>
            <a:gdLst/>
            <a:ahLst/>
            <a:cxnLst/>
            <a:rect r="r" b="b" t="t" l="l"/>
            <a:pathLst>
              <a:path h="5477685" w="6086316">
                <a:moveTo>
                  <a:pt x="0" y="0"/>
                </a:moveTo>
                <a:lnTo>
                  <a:pt x="6086316" y="0"/>
                </a:lnTo>
                <a:lnTo>
                  <a:pt x="6086316" y="5477684"/>
                </a:lnTo>
                <a:lnTo>
                  <a:pt x="0" y="547768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227801" y="7116050"/>
            <a:ext cx="3235935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363837"/>
                </a:solidFill>
                <a:latin typeface="Gluten"/>
                <a:ea typeface="Gluten"/>
                <a:cs typeface="Gluten"/>
                <a:sym typeface="Gluten"/>
              </a:rPr>
              <a:t>Madera, Nadia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62291" y="1645227"/>
            <a:ext cx="9163418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>
                <a:solidFill>
                  <a:srgbClr val="363837"/>
                </a:solidFill>
                <a:latin typeface="Le Petit Cochon"/>
                <a:ea typeface="Le Petit Cochon"/>
                <a:cs typeface="Le Petit Cochon"/>
                <a:sym typeface="Le Petit Cochon"/>
              </a:rPr>
              <a:t>TABLE OF CONTENTS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3127120">
            <a:off x="14149821" y="-4530938"/>
            <a:ext cx="9749996" cy="8260906"/>
          </a:xfrm>
          <a:custGeom>
            <a:avLst/>
            <a:gdLst/>
            <a:ahLst/>
            <a:cxnLst/>
            <a:rect r="r" b="b" t="t" l="l"/>
            <a:pathLst>
              <a:path h="8260906" w="9749996">
                <a:moveTo>
                  <a:pt x="0" y="0"/>
                </a:moveTo>
                <a:lnTo>
                  <a:pt x="9749996" y="0"/>
                </a:lnTo>
                <a:lnTo>
                  <a:pt x="9749996" y="8260906"/>
                </a:lnTo>
                <a:lnTo>
                  <a:pt x="0" y="8260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127120">
            <a:off x="-3712662" y="8581031"/>
            <a:ext cx="9749996" cy="8260906"/>
          </a:xfrm>
          <a:custGeom>
            <a:avLst/>
            <a:gdLst/>
            <a:ahLst/>
            <a:cxnLst/>
            <a:rect r="r" b="b" t="t" l="l"/>
            <a:pathLst>
              <a:path h="8260906" w="9749996">
                <a:moveTo>
                  <a:pt x="0" y="0"/>
                </a:moveTo>
                <a:lnTo>
                  <a:pt x="9749996" y="0"/>
                </a:lnTo>
                <a:lnTo>
                  <a:pt x="9749996" y="8260906"/>
                </a:lnTo>
                <a:lnTo>
                  <a:pt x="0" y="8260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121935">
            <a:off x="-397843" y="941246"/>
            <a:ext cx="2098809" cy="2267646"/>
          </a:xfrm>
          <a:custGeom>
            <a:avLst/>
            <a:gdLst/>
            <a:ahLst/>
            <a:cxnLst/>
            <a:rect r="r" b="b" t="t" l="l"/>
            <a:pathLst>
              <a:path h="2267646" w="2098809">
                <a:moveTo>
                  <a:pt x="0" y="0"/>
                </a:moveTo>
                <a:lnTo>
                  <a:pt x="2098809" y="0"/>
                </a:lnTo>
                <a:lnTo>
                  <a:pt x="2098809" y="2267645"/>
                </a:lnTo>
                <a:lnTo>
                  <a:pt x="0" y="22676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503560">
            <a:off x="16342116" y="7711682"/>
            <a:ext cx="2486577" cy="2587260"/>
          </a:xfrm>
          <a:custGeom>
            <a:avLst/>
            <a:gdLst/>
            <a:ahLst/>
            <a:cxnLst/>
            <a:rect r="r" b="b" t="t" l="l"/>
            <a:pathLst>
              <a:path h="2587260" w="2486577">
                <a:moveTo>
                  <a:pt x="0" y="0"/>
                </a:moveTo>
                <a:lnTo>
                  <a:pt x="2486577" y="0"/>
                </a:lnTo>
                <a:lnTo>
                  <a:pt x="2486577" y="2587260"/>
                </a:lnTo>
                <a:lnTo>
                  <a:pt x="0" y="25872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16995">
            <a:off x="16824837" y="6001714"/>
            <a:ext cx="415636" cy="428090"/>
          </a:xfrm>
          <a:custGeom>
            <a:avLst/>
            <a:gdLst/>
            <a:ahLst/>
            <a:cxnLst/>
            <a:rect r="r" b="b" t="t" l="l"/>
            <a:pathLst>
              <a:path h="428090" w="415636">
                <a:moveTo>
                  <a:pt x="0" y="0"/>
                </a:moveTo>
                <a:lnTo>
                  <a:pt x="415637" y="0"/>
                </a:lnTo>
                <a:lnTo>
                  <a:pt x="415637" y="428090"/>
                </a:lnTo>
                <a:lnTo>
                  <a:pt x="0" y="4280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16995">
            <a:off x="13350847" y="8978566"/>
            <a:ext cx="415636" cy="428090"/>
          </a:xfrm>
          <a:custGeom>
            <a:avLst/>
            <a:gdLst/>
            <a:ahLst/>
            <a:cxnLst/>
            <a:rect r="r" b="b" t="t" l="l"/>
            <a:pathLst>
              <a:path h="428090" w="415636">
                <a:moveTo>
                  <a:pt x="0" y="0"/>
                </a:moveTo>
                <a:lnTo>
                  <a:pt x="415637" y="0"/>
                </a:lnTo>
                <a:lnTo>
                  <a:pt x="415637" y="428089"/>
                </a:lnTo>
                <a:lnTo>
                  <a:pt x="0" y="4280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10579">
            <a:off x="4882924" y="901579"/>
            <a:ext cx="415636" cy="428090"/>
          </a:xfrm>
          <a:custGeom>
            <a:avLst/>
            <a:gdLst/>
            <a:ahLst/>
            <a:cxnLst/>
            <a:rect r="r" b="b" t="t" l="l"/>
            <a:pathLst>
              <a:path h="428090" w="415636">
                <a:moveTo>
                  <a:pt x="0" y="0"/>
                </a:moveTo>
                <a:lnTo>
                  <a:pt x="415636" y="0"/>
                </a:lnTo>
                <a:lnTo>
                  <a:pt x="415636" y="428090"/>
                </a:lnTo>
                <a:lnTo>
                  <a:pt x="0" y="4280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10579">
            <a:off x="3142167" y="1141222"/>
            <a:ext cx="415636" cy="428090"/>
          </a:xfrm>
          <a:custGeom>
            <a:avLst/>
            <a:gdLst/>
            <a:ahLst/>
            <a:cxnLst/>
            <a:rect r="r" b="b" t="t" l="l"/>
            <a:pathLst>
              <a:path h="428090" w="415636">
                <a:moveTo>
                  <a:pt x="0" y="0"/>
                </a:moveTo>
                <a:lnTo>
                  <a:pt x="415637" y="0"/>
                </a:lnTo>
                <a:lnTo>
                  <a:pt x="415637" y="428090"/>
                </a:lnTo>
                <a:lnTo>
                  <a:pt x="0" y="4280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410579">
            <a:off x="1658649" y="4489503"/>
            <a:ext cx="415636" cy="428090"/>
          </a:xfrm>
          <a:custGeom>
            <a:avLst/>
            <a:gdLst/>
            <a:ahLst/>
            <a:cxnLst/>
            <a:rect r="r" b="b" t="t" l="l"/>
            <a:pathLst>
              <a:path h="428090" w="415636">
                <a:moveTo>
                  <a:pt x="0" y="0"/>
                </a:moveTo>
                <a:lnTo>
                  <a:pt x="415636" y="0"/>
                </a:lnTo>
                <a:lnTo>
                  <a:pt x="415636" y="428090"/>
                </a:lnTo>
                <a:lnTo>
                  <a:pt x="0" y="4280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316995">
            <a:off x="9499502" y="8978566"/>
            <a:ext cx="415636" cy="428090"/>
          </a:xfrm>
          <a:custGeom>
            <a:avLst/>
            <a:gdLst/>
            <a:ahLst/>
            <a:cxnLst/>
            <a:rect r="r" b="b" t="t" l="l"/>
            <a:pathLst>
              <a:path h="428090" w="415636">
                <a:moveTo>
                  <a:pt x="0" y="0"/>
                </a:moveTo>
                <a:lnTo>
                  <a:pt x="415637" y="0"/>
                </a:lnTo>
                <a:lnTo>
                  <a:pt x="415637" y="428089"/>
                </a:lnTo>
                <a:lnTo>
                  <a:pt x="0" y="4280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0543660" y="3939752"/>
            <a:ext cx="10337449" cy="6347248"/>
          </a:xfrm>
          <a:custGeom>
            <a:avLst/>
            <a:gdLst/>
            <a:ahLst/>
            <a:cxnLst/>
            <a:rect r="r" b="b" t="t" l="l"/>
            <a:pathLst>
              <a:path h="6347248" w="10337449">
                <a:moveTo>
                  <a:pt x="10337449" y="0"/>
                </a:moveTo>
                <a:lnTo>
                  <a:pt x="0" y="0"/>
                </a:lnTo>
                <a:lnTo>
                  <a:pt x="0" y="6347248"/>
                </a:lnTo>
                <a:lnTo>
                  <a:pt x="10337449" y="6347248"/>
                </a:lnTo>
                <a:lnTo>
                  <a:pt x="10337449" y="0"/>
                </a:lnTo>
                <a:close/>
              </a:path>
            </a:pathLst>
          </a:custGeom>
          <a:blipFill>
            <a:blip r:embed="rId10"/>
            <a:stretch>
              <a:fillRect l="0" t="-4254" r="0" b="-4254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575615" y="3136452"/>
            <a:ext cx="13136769" cy="5728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29"/>
              </a:lnSpc>
            </a:pPr>
            <a:r>
              <a:rPr lang="en-US" sz="3592">
                <a:solidFill>
                  <a:srgbClr val="363837"/>
                </a:solidFill>
                <a:latin typeface="Gluten"/>
                <a:ea typeface="Gluten"/>
                <a:cs typeface="Gluten"/>
                <a:sym typeface="Gluten"/>
              </a:rPr>
              <a:t>Problem Statement .................................................. page 4</a:t>
            </a:r>
          </a:p>
          <a:p>
            <a:pPr algn="l">
              <a:lnSpc>
                <a:spcPts val="5029"/>
              </a:lnSpc>
            </a:pPr>
          </a:p>
          <a:p>
            <a:pPr algn="l">
              <a:lnSpc>
                <a:spcPts val="5029"/>
              </a:lnSpc>
            </a:pPr>
            <a:r>
              <a:rPr lang="en-US" sz="3592">
                <a:solidFill>
                  <a:srgbClr val="363837"/>
                </a:solidFill>
                <a:latin typeface="Gluten"/>
                <a:ea typeface="Gluten"/>
                <a:cs typeface="Gluten"/>
                <a:sym typeface="Gluten"/>
              </a:rPr>
              <a:t>Objectives .................................................................... page 5-6</a:t>
            </a:r>
          </a:p>
          <a:p>
            <a:pPr algn="l">
              <a:lnSpc>
                <a:spcPts val="5029"/>
              </a:lnSpc>
            </a:pPr>
          </a:p>
          <a:p>
            <a:pPr algn="l">
              <a:lnSpc>
                <a:spcPts val="5029"/>
              </a:lnSpc>
            </a:pPr>
            <a:r>
              <a:rPr lang="en-US" sz="3592">
                <a:solidFill>
                  <a:srgbClr val="363837"/>
                </a:solidFill>
                <a:latin typeface="Gluten"/>
                <a:ea typeface="Gluten"/>
                <a:cs typeface="Gluten"/>
                <a:sym typeface="Gluten"/>
              </a:rPr>
              <a:t>Features ........................................................................ page 7</a:t>
            </a:r>
          </a:p>
          <a:p>
            <a:pPr algn="l">
              <a:lnSpc>
                <a:spcPts val="5029"/>
              </a:lnSpc>
            </a:pPr>
          </a:p>
          <a:p>
            <a:pPr algn="l">
              <a:lnSpc>
                <a:spcPts val="5029"/>
              </a:lnSpc>
            </a:pPr>
            <a:r>
              <a:rPr lang="en-US" sz="3592">
                <a:solidFill>
                  <a:srgbClr val="363837"/>
                </a:solidFill>
                <a:latin typeface="Gluten"/>
                <a:ea typeface="Gluten"/>
                <a:cs typeface="Gluten"/>
                <a:sym typeface="Gluten"/>
              </a:rPr>
              <a:t>Example Output ........................................................ page 8-9</a:t>
            </a:r>
          </a:p>
          <a:p>
            <a:pPr algn="l">
              <a:lnSpc>
                <a:spcPts val="5029"/>
              </a:lnSpc>
            </a:pPr>
          </a:p>
          <a:p>
            <a:pPr algn="l">
              <a:lnSpc>
                <a:spcPts val="5029"/>
              </a:lnSpc>
            </a:pPr>
            <a:r>
              <a:rPr lang="en-US" sz="3592">
                <a:solidFill>
                  <a:srgbClr val="363837"/>
                </a:solidFill>
                <a:latin typeface="Gluten"/>
                <a:ea typeface="Gluten"/>
                <a:cs typeface="Gluten"/>
                <a:sym typeface="Gluten"/>
              </a:rPr>
              <a:t>Flow Chart ................................................................... page 10-11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0258">
            <a:off x="12967812" y="6189584"/>
            <a:ext cx="9749996" cy="8260906"/>
          </a:xfrm>
          <a:custGeom>
            <a:avLst/>
            <a:gdLst/>
            <a:ahLst/>
            <a:cxnLst/>
            <a:rect r="r" b="b" t="t" l="l"/>
            <a:pathLst>
              <a:path h="8260906" w="9749996">
                <a:moveTo>
                  <a:pt x="0" y="0"/>
                </a:moveTo>
                <a:lnTo>
                  <a:pt x="9749997" y="0"/>
                </a:lnTo>
                <a:lnTo>
                  <a:pt x="9749997" y="8260906"/>
                </a:lnTo>
                <a:lnTo>
                  <a:pt x="0" y="8260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797503">
            <a:off x="-5361807" y="-4130453"/>
            <a:ext cx="9749996" cy="8260906"/>
          </a:xfrm>
          <a:custGeom>
            <a:avLst/>
            <a:gdLst/>
            <a:ahLst/>
            <a:cxnLst/>
            <a:rect r="r" b="b" t="t" l="l"/>
            <a:pathLst>
              <a:path h="8260906" w="9749996">
                <a:moveTo>
                  <a:pt x="0" y="0"/>
                </a:moveTo>
                <a:lnTo>
                  <a:pt x="9749996" y="0"/>
                </a:lnTo>
                <a:lnTo>
                  <a:pt x="9749996" y="8260906"/>
                </a:lnTo>
                <a:lnTo>
                  <a:pt x="0" y="8260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121935">
            <a:off x="-781659" y="8818675"/>
            <a:ext cx="2098809" cy="2267646"/>
          </a:xfrm>
          <a:custGeom>
            <a:avLst/>
            <a:gdLst/>
            <a:ahLst/>
            <a:cxnLst/>
            <a:rect r="r" b="b" t="t" l="l"/>
            <a:pathLst>
              <a:path h="2267646" w="2098809">
                <a:moveTo>
                  <a:pt x="0" y="0"/>
                </a:moveTo>
                <a:lnTo>
                  <a:pt x="2098810" y="0"/>
                </a:lnTo>
                <a:lnTo>
                  <a:pt x="2098810" y="2267645"/>
                </a:lnTo>
                <a:lnTo>
                  <a:pt x="0" y="22676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503560">
            <a:off x="15269031" y="-853677"/>
            <a:ext cx="2486577" cy="2587260"/>
          </a:xfrm>
          <a:custGeom>
            <a:avLst/>
            <a:gdLst/>
            <a:ahLst/>
            <a:cxnLst/>
            <a:rect r="r" b="b" t="t" l="l"/>
            <a:pathLst>
              <a:path h="2587260" w="2486577">
                <a:moveTo>
                  <a:pt x="0" y="0"/>
                </a:moveTo>
                <a:lnTo>
                  <a:pt x="2486577" y="0"/>
                </a:lnTo>
                <a:lnTo>
                  <a:pt x="2486577" y="2587260"/>
                </a:lnTo>
                <a:lnTo>
                  <a:pt x="0" y="25872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85962">
            <a:off x="12564917" y="902524"/>
            <a:ext cx="415636" cy="428090"/>
          </a:xfrm>
          <a:custGeom>
            <a:avLst/>
            <a:gdLst/>
            <a:ahLst/>
            <a:cxnLst/>
            <a:rect r="r" b="b" t="t" l="l"/>
            <a:pathLst>
              <a:path h="428090" w="415636">
                <a:moveTo>
                  <a:pt x="0" y="0"/>
                </a:moveTo>
                <a:lnTo>
                  <a:pt x="415637" y="0"/>
                </a:lnTo>
                <a:lnTo>
                  <a:pt x="415637" y="428090"/>
                </a:lnTo>
                <a:lnTo>
                  <a:pt x="0" y="4280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85962">
            <a:off x="11320101" y="410135"/>
            <a:ext cx="415636" cy="428090"/>
          </a:xfrm>
          <a:custGeom>
            <a:avLst/>
            <a:gdLst/>
            <a:ahLst/>
            <a:cxnLst/>
            <a:rect r="r" b="b" t="t" l="l"/>
            <a:pathLst>
              <a:path h="428090" w="415636">
                <a:moveTo>
                  <a:pt x="0" y="0"/>
                </a:moveTo>
                <a:lnTo>
                  <a:pt x="415636" y="0"/>
                </a:lnTo>
                <a:lnTo>
                  <a:pt x="415636" y="428090"/>
                </a:lnTo>
                <a:lnTo>
                  <a:pt x="0" y="4280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16995">
            <a:off x="5491599" y="9508798"/>
            <a:ext cx="415636" cy="428090"/>
          </a:xfrm>
          <a:custGeom>
            <a:avLst/>
            <a:gdLst/>
            <a:ahLst/>
            <a:cxnLst/>
            <a:rect r="r" b="b" t="t" l="l"/>
            <a:pathLst>
              <a:path h="428090" w="415636">
                <a:moveTo>
                  <a:pt x="0" y="0"/>
                </a:moveTo>
                <a:lnTo>
                  <a:pt x="415636" y="0"/>
                </a:lnTo>
                <a:lnTo>
                  <a:pt x="415636" y="428090"/>
                </a:lnTo>
                <a:lnTo>
                  <a:pt x="0" y="4280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16995">
            <a:off x="3739343" y="9377419"/>
            <a:ext cx="415636" cy="428090"/>
          </a:xfrm>
          <a:custGeom>
            <a:avLst/>
            <a:gdLst/>
            <a:ahLst/>
            <a:cxnLst/>
            <a:rect r="r" b="b" t="t" l="l"/>
            <a:pathLst>
              <a:path h="428090" w="415636">
                <a:moveTo>
                  <a:pt x="0" y="0"/>
                </a:moveTo>
                <a:lnTo>
                  <a:pt x="415636" y="0"/>
                </a:lnTo>
                <a:lnTo>
                  <a:pt x="415636" y="428090"/>
                </a:lnTo>
                <a:lnTo>
                  <a:pt x="0" y="4280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448565" y="2626735"/>
            <a:ext cx="12106804" cy="8732930"/>
          </a:xfrm>
          <a:custGeom>
            <a:avLst/>
            <a:gdLst/>
            <a:ahLst/>
            <a:cxnLst/>
            <a:rect r="r" b="b" t="t" l="l"/>
            <a:pathLst>
              <a:path h="8732930" w="12106804">
                <a:moveTo>
                  <a:pt x="0" y="0"/>
                </a:moveTo>
                <a:lnTo>
                  <a:pt x="12106804" y="0"/>
                </a:lnTo>
                <a:lnTo>
                  <a:pt x="12106804" y="8732929"/>
                </a:lnTo>
                <a:lnTo>
                  <a:pt x="0" y="873292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4050" t="0" r="-405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74827">
            <a:off x="15713442" y="4508653"/>
            <a:ext cx="2046770" cy="1164100"/>
          </a:xfrm>
          <a:custGeom>
            <a:avLst/>
            <a:gdLst/>
            <a:ahLst/>
            <a:cxnLst/>
            <a:rect r="r" b="b" t="t" l="l"/>
            <a:pathLst>
              <a:path h="1164100" w="2046770">
                <a:moveTo>
                  <a:pt x="0" y="0"/>
                </a:moveTo>
                <a:lnTo>
                  <a:pt x="2046770" y="0"/>
                </a:lnTo>
                <a:lnTo>
                  <a:pt x="2046770" y="1164100"/>
                </a:lnTo>
                <a:lnTo>
                  <a:pt x="0" y="11641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176621" y="2804105"/>
            <a:ext cx="13934758" cy="303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200">
                <a:solidFill>
                  <a:srgbClr val="363837"/>
                </a:solidFill>
                <a:latin typeface="Gluten"/>
                <a:ea typeface="Gluten"/>
                <a:cs typeface="Gluten"/>
                <a:sym typeface="Gluten"/>
              </a:rPr>
              <a:t>Many students struggle to balance their academic work, extracurricular activities, and personal responsibilities. Without an organized system for managing daily tasks, they often miss deadlines and lose productivity. </a:t>
            </a:r>
          </a:p>
          <a:p>
            <a:pPr algn="ctr">
              <a:lnSpc>
                <a:spcPts val="480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4112127" y="1524688"/>
            <a:ext cx="10063746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>
                <a:solidFill>
                  <a:srgbClr val="363837"/>
                </a:solidFill>
                <a:latin typeface="Le Petit Cochon"/>
                <a:ea typeface="Le Petit Cochon"/>
                <a:cs typeface="Le Petit Cochon"/>
                <a:sym typeface="Le Petit Cochon"/>
              </a:rPr>
              <a:t>PROBLEM STATEMENT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5730185"/>
            <a:ext cx="10740333" cy="2421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3200">
                <a:solidFill>
                  <a:srgbClr val="363837"/>
                </a:solidFill>
                <a:latin typeface="Gluten"/>
                <a:ea typeface="Gluten"/>
                <a:cs typeface="Gluten"/>
                <a:sym typeface="Gluten"/>
              </a:rPr>
              <a:t>This project aims to solve this problem by creating a task reminder and organizer website/program that helps users organize their schedules, set priorities, and manage their time effectively.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0258">
            <a:off x="12967812" y="6189584"/>
            <a:ext cx="9749996" cy="8260906"/>
          </a:xfrm>
          <a:custGeom>
            <a:avLst/>
            <a:gdLst/>
            <a:ahLst/>
            <a:cxnLst/>
            <a:rect r="r" b="b" t="t" l="l"/>
            <a:pathLst>
              <a:path h="8260906" w="9749996">
                <a:moveTo>
                  <a:pt x="0" y="0"/>
                </a:moveTo>
                <a:lnTo>
                  <a:pt x="9749997" y="0"/>
                </a:lnTo>
                <a:lnTo>
                  <a:pt x="9749997" y="8260906"/>
                </a:lnTo>
                <a:lnTo>
                  <a:pt x="0" y="8260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797503">
            <a:off x="-5337453" y="-4507472"/>
            <a:ext cx="9749996" cy="8260906"/>
          </a:xfrm>
          <a:custGeom>
            <a:avLst/>
            <a:gdLst/>
            <a:ahLst/>
            <a:cxnLst/>
            <a:rect r="r" b="b" t="t" l="l"/>
            <a:pathLst>
              <a:path h="8260906" w="9749996">
                <a:moveTo>
                  <a:pt x="0" y="0"/>
                </a:moveTo>
                <a:lnTo>
                  <a:pt x="9749996" y="0"/>
                </a:lnTo>
                <a:lnTo>
                  <a:pt x="9749996" y="8260906"/>
                </a:lnTo>
                <a:lnTo>
                  <a:pt x="0" y="8260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84609" y="871744"/>
            <a:ext cx="9163418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>
                <a:solidFill>
                  <a:srgbClr val="363837"/>
                </a:solidFill>
                <a:latin typeface="Le Petit Cochon"/>
                <a:ea typeface="Le Petit Cochon"/>
                <a:cs typeface="Le Petit Cochon"/>
                <a:sym typeface="Le Petit Cochon"/>
              </a:rPr>
              <a:t>OBJECTIVES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6094401">
            <a:off x="16793406" y="18079"/>
            <a:ext cx="2098809" cy="2267646"/>
          </a:xfrm>
          <a:custGeom>
            <a:avLst/>
            <a:gdLst/>
            <a:ahLst/>
            <a:cxnLst/>
            <a:rect r="r" b="b" t="t" l="l"/>
            <a:pathLst>
              <a:path h="2267646" w="2098809">
                <a:moveTo>
                  <a:pt x="0" y="0"/>
                </a:moveTo>
                <a:lnTo>
                  <a:pt x="2098809" y="0"/>
                </a:lnTo>
                <a:lnTo>
                  <a:pt x="2098809" y="2267646"/>
                </a:lnTo>
                <a:lnTo>
                  <a:pt x="0" y="22676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10579">
            <a:off x="14252565" y="700576"/>
            <a:ext cx="415636" cy="428090"/>
          </a:xfrm>
          <a:custGeom>
            <a:avLst/>
            <a:gdLst/>
            <a:ahLst/>
            <a:cxnLst/>
            <a:rect r="r" b="b" t="t" l="l"/>
            <a:pathLst>
              <a:path h="428090" w="415636">
                <a:moveTo>
                  <a:pt x="0" y="0"/>
                </a:moveTo>
                <a:lnTo>
                  <a:pt x="415636" y="0"/>
                </a:lnTo>
                <a:lnTo>
                  <a:pt x="415636" y="428090"/>
                </a:lnTo>
                <a:lnTo>
                  <a:pt x="0" y="4280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10579">
            <a:off x="12540209" y="814655"/>
            <a:ext cx="415636" cy="428090"/>
          </a:xfrm>
          <a:custGeom>
            <a:avLst/>
            <a:gdLst/>
            <a:ahLst/>
            <a:cxnLst/>
            <a:rect r="r" b="b" t="t" l="l"/>
            <a:pathLst>
              <a:path h="428090" w="415636">
                <a:moveTo>
                  <a:pt x="0" y="0"/>
                </a:moveTo>
                <a:lnTo>
                  <a:pt x="415636" y="0"/>
                </a:lnTo>
                <a:lnTo>
                  <a:pt x="415636" y="428090"/>
                </a:lnTo>
                <a:lnTo>
                  <a:pt x="0" y="4280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503560">
            <a:off x="433166" y="8505116"/>
            <a:ext cx="2486577" cy="2587260"/>
          </a:xfrm>
          <a:custGeom>
            <a:avLst/>
            <a:gdLst/>
            <a:ahLst/>
            <a:cxnLst/>
            <a:rect r="r" b="b" t="t" l="l"/>
            <a:pathLst>
              <a:path h="2587260" w="2486577">
                <a:moveTo>
                  <a:pt x="0" y="0"/>
                </a:moveTo>
                <a:lnTo>
                  <a:pt x="2486577" y="0"/>
                </a:lnTo>
                <a:lnTo>
                  <a:pt x="2486577" y="2587260"/>
                </a:lnTo>
                <a:lnTo>
                  <a:pt x="0" y="25872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16995">
            <a:off x="5599666" y="9352430"/>
            <a:ext cx="415636" cy="428090"/>
          </a:xfrm>
          <a:custGeom>
            <a:avLst/>
            <a:gdLst/>
            <a:ahLst/>
            <a:cxnLst/>
            <a:rect r="r" b="b" t="t" l="l"/>
            <a:pathLst>
              <a:path h="428090" w="415636">
                <a:moveTo>
                  <a:pt x="0" y="0"/>
                </a:moveTo>
                <a:lnTo>
                  <a:pt x="415636" y="0"/>
                </a:lnTo>
                <a:lnTo>
                  <a:pt x="415636" y="428090"/>
                </a:lnTo>
                <a:lnTo>
                  <a:pt x="0" y="4280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316995">
            <a:off x="3429785" y="9352430"/>
            <a:ext cx="415636" cy="428090"/>
          </a:xfrm>
          <a:custGeom>
            <a:avLst/>
            <a:gdLst/>
            <a:ahLst/>
            <a:cxnLst/>
            <a:rect r="r" b="b" t="t" l="l"/>
            <a:pathLst>
              <a:path h="428090" w="415636">
                <a:moveTo>
                  <a:pt x="0" y="0"/>
                </a:moveTo>
                <a:lnTo>
                  <a:pt x="415637" y="0"/>
                </a:lnTo>
                <a:lnTo>
                  <a:pt x="415637" y="428090"/>
                </a:lnTo>
                <a:lnTo>
                  <a:pt x="0" y="4280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897254" y="3614794"/>
            <a:ext cx="12945557" cy="7954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3906" indent="-376953" lvl="1">
              <a:lnSpc>
                <a:spcPts val="5237"/>
              </a:lnSpc>
              <a:buFont typeface="Arial"/>
              <a:buChar char="•"/>
            </a:pPr>
            <a:r>
              <a:rPr lang="en-US" sz="3491">
                <a:solidFill>
                  <a:srgbClr val="363837"/>
                </a:solidFill>
                <a:latin typeface="Gluten"/>
                <a:ea typeface="Gluten"/>
                <a:cs typeface="Gluten"/>
                <a:sym typeface="Gluten"/>
              </a:rPr>
              <a:t>To create an intuitive and visually simple task-organizing website/program that helps students manage their responsibilities efficiently by allowing them to add, modify, and track daily tasks with minimal steps.</a:t>
            </a:r>
          </a:p>
          <a:p>
            <a:pPr algn="l">
              <a:lnSpc>
                <a:spcPts val="5237"/>
              </a:lnSpc>
            </a:pPr>
          </a:p>
          <a:p>
            <a:pPr algn="l" marL="753906" indent="-376953" lvl="1">
              <a:lnSpc>
                <a:spcPts val="5237"/>
              </a:lnSpc>
              <a:buFont typeface="Arial"/>
              <a:buChar char="•"/>
            </a:pPr>
            <a:r>
              <a:rPr lang="en-US" sz="3491">
                <a:solidFill>
                  <a:srgbClr val="363837"/>
                </a:solidFill>
                <a:latin typeface="Gluten"/>
                <a:ea typeface="Gluten"/>
                <a:cs typeface="Gluten"/>
                <a:sym typeface="Gluten"/>
              </a:rPr>
              <a:t>To implement a lightweight and reliable task manager that can store, search, and filter tasks quickly, ensuring smooth performance even as the number of tasks increases.</a:t>
            </a:r>
          </a:p>
          <a:p>
            <a:pPr algn="l">
              <a:lnSpc>
                <a:spcPts val="5237"/>
              </a:lnSpc>
            </a:pPr>
          </a:p>
          <a:p>
            <a:pPr algn="l">
              <a:lnSpc>
                <a:spcPts val="5237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661605" y="3944008"/>
            <a:ext cx="6242444" cy="6831676"/>
          </a:xfrm>
          <a:custGeom>
            <a:avLst/>
            <a:gdLst/>
            <a:ahLst/>
            <a:cxnLst/>
            <a:rect r="r" b="b" t="t" l="l"/>
            <a:pathLst>
              <a:path h="6831676" w="6242444">
                <a:moveTo>
                  <a:pt x="0" y="0"/>
                </a:moveTo>
                <a:lnTo>
                  <a:pt x="6242444" y="0"/>
                </a:lnTo>
                <a:lnTo>
                  <a:pt x="6242444" y="6831676"/>
                </a:lnTo>
                <a:lnTo>
                  <a:pt x="0" y="68316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81137" y="1976644"/>
            <a:ext cx="16161673" cy="263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3906" indent="-376953" lvl="1">
              <a:lnSpc>
                <a:spcPts val="5237"/>
              </a:lnSpc>
              <a:buFont typeface="Arial"/>
              <a:buChar char="•"/>
            </a:pPr>
            <a:r>
              <a:rPr lang="en-US" sz="3491">
                <a:solidFill>
                  <a:srgbClr val="363837"/>
                </a:solidFill>
                <a:latin typeface="Gluten"/>
                <a:ea typeface="Gluten"/>
                <a:cs typeface="Gluten"/>
                <a:sym typeface="Gluten"/>
              </a:rPr>
              <a:t>To design and develop a user-friendly reminder website/program that allows users to add, edit, and track tasks and events efficiently.</a:t>
            </a:r>
          </a:p>
          <a:p>
            <a:pPr algn="l">
              <a:lnSpc>
                <a:spcPts val="5237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0258">
            <a:off x="12967812" y="6189584"/>
            <a:ext cx="9749996" cy="8260906"/>
          </a:xfrm>
          <a:custGeom>
            <a:avLst/>
            <a:gdLst/>
            <a:ahLst/>
            <a:cxnLst/>
            <a:rect r="r" b="b" t="t" l="l"/>
            <a:pathLst>
              <a:path h="8260906" w="9749996">
                <a:moveTo>
                  <a:pt x="0" y="0"/>
                </a:moveTo>
                <a:lnTo>
                  <a:pt x="9749997" y="0"/>
                </a:lnTo>
                <a:lnTo>
                  <a:pt x="9749997" y="8260906"/>
                </a:lnTo>
                <a:lnTo>
                  <a:pt x="0" y="8260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797503">
            <a:off x="-5337453" y="-4507472"/>
            <a:ext cx="9749996" cy="8260906"/>
          </a:xfrm>
          <a:custGeom>
            <a:avLst/>
            <a:gdLst/>
            <a:ahLst/>
            <a:cxnLst/>
            <a:rect r="r" b="b" t="t" l="l"/>
            <a:pathLst>
              <a:path h="8260906" w="9749996">
                <a:moveTo>
                  <a:pt x="0" y="0"/>
                </a:moveTo>
                <a:lnTo>
                  <a:pt x="9749996" y="0"/>
                </a:lnTo>
                <a:lnTo>
                  <a:pt x="9749996" y="8260906"/>
                </a:lnTo>
                <a:lnTo>
                  <a:pt x="0" y="8260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84609" y="871744"/>
            <a:ext cx="9163418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>
                <a:solidFill>
                  <a:srgbClr val="363837"/>
                </a:solidFill>
                <a:latin typeface="Le Petit Cochon"/>
                <a:ea typeface="Le Petit Cochon"/>
                <a:cs typeface="Le Petit Cochon"/>
                <a:sym typeface="Le Petit Cochon"/>
              </a:rPr>
              <a:t>OBJECTIVES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6094401">
            <a:off x="16793406" y="18079"/>
            <a:ext cx="2098809" cy="2267646"/>
          </a:xfrm>
          <a:custGeom>
            <a:avLst/>
            <a:gdLst/>
            <a:ahLst/>
            <a:cxnLst/>
            <a:rect r="r" b="b" t="t" l="l"/>
            <a:pathLst>
              <a:path h="2267646" w="2098809">
                <a:moveTo>
                  <a:pt x="0" y="0"/>
                </a:moveTo>
                <a:lnTo>
                  <a:pt x="2098809" y="0"/>
                </a:lnTo>
                <a:lnTo>
                  <a:pt x="2098809" y="2267646"/>
                </a:lnTo>
                <a:lnTo>
                  <a:pt x="0" y="22676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10579">
            <a:off x="14252565" y="700576"/>
            <a:ext cx="415636" cy="428090"/>
          </a:xfrm>
          <a:custGeom>
            <a:avLst/>
            <a:gdLst/>
            <a:ahLst/>
            <a:cxnLst/>
            <a:rect r="r" b="b" t="t" l="l"/>
            <a:pathLst>
              <a:path h="428090" w="415636">
                <a:moveTo>
                  <a:pt x="0" y="0"/>
                </a:moveTo>
                <a:lnTo>
                  <a:pt x="415636" y="0"/>
                </a:lnTo>
                <a:lnTo>
                  <a:pt x="415636" y="428090"/>
                </a:lnTo>
                <a:lnTo>
                  <a:pt x="0" y="4280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10579">
            <a:off x="12540209" y="814655"/>
            <a:ext cx="415636" cy="428090"/>
          </a:xfrm>
          <a:custGeom>
            <a:avLst/>
            <a:gdLst/>
            <a:ahLst/>
            <a:cxnLst/>
            <a:rect r="r" b="b" t="t" l="l"/>
            <a:pathLst>
              <a:path h="428090" w="415636">
                <a:moveTo>
                  <a:pt x="0" y="0"/>
                </a:moveTo>
                <a:lnTo>
                  <a:pt x="415636" y="0"/>
                </a:lnTo>
                <a:lnTo>
                  <a:pt x="415636" y="428090"/>
                </a:lnTo>
                <a:lnTo>
                  <a:pt x="0" y="4280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503560">
            <a:off x="433166" y="8505116"/>
            <a:ext cx="2486577" cy="2587260"/>
          </a:xfrm>
          <a:custGeom>
            <a:avLst/>
            <a:gdLst/>
            <a:ahLst/>
            <a:cxnLst/>
            <a:rect r="r" b="b" t="t" l="l"/>
            <a:pathLst>
              <a:path h="2587260" w="2486577">
                <a:moveTo>
                  <a:pt x="0" y="0"/>
                </a:moveTo>
                <a:lnTo>
                  <a:pt x="2486577" y="0"/>
                </a:lnTo>
                <a:lnTo>
                  <a:pt x="2486577" y="2587260"/>
                </a:lnTo>
                <a:lnTo>
                  <a:pt x="0" y="25872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16995">
            <a:off x="5599666" y="9352430"/>
            <a:ext cx="415636" cy="428090"/>
          </a:xfrm>
          <a:custGeom>
            <a:avLst/>
            <a:gdLst/>
            <a:ahLst/>
            <a:cxnLst/>
            <a:rect r="r" b="b" t="t" l="l"/>
            <a:pathLst>
              <a:path h="428090" w="415636">
                <a:moveTo>
                  <a:pt x="0" y="0"/>
                </a:moveTo>
                <a:lnTo>
                  <a:pt x="415636" y="0"/>
                </a:lnTo>
                <a:lnTo>
                  <a:pt x="415636" y="428090"/>
                </a:lnTo>
                <a:lnTo>
                  <a:pt x="0" y="4280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316995">
            <a:off x="3429785" y="9352430"/>
            <a:ext cx="415636" cy="428090"/>
          </a:xfrm>
          <a:custGeom>
            <a:avLst/>
            <a:gdLst/>
            <a:ahLst/>
            <a:cxnLst/>
            <a:rect r="r" b="b" t="t" l="l"/>
            <a:pathLst>
              <a:path h="428090" w="415636">
                <a:moveTo>
                  <a:pt x="0" y="0"/>
                </a:moveTo>
                <a:lnTo>
                  <a:pt x="415637" y="0"/>
                </a:lnTo>
                <a:lnTo>
                  <a:pt x="415637" y="428090"/>
                </a:lnTo>
                <a:lnTo>
                  <a:pt x="0" y="4280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098777" y="4658383"/>
            <a:ext cx="12945557" cy="5958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3906" indent="-376953" lvl="1">
              <a:lnSpc>
                <a:spcPts val="5237"/>
              </a:lnSpc>
              <a:buFont typeface="Arial"/>
              <a:buChar char="•"/>
            </a:pPr>
            <a:r>
              <a:rPr lang="en-US" sz="3491">
                <a:solidFill>
                  <a:srgbClr val="363837"/>
                </a:solidFill>
                <a:latin typeface="Gluten"/>
                <a:ea typeface="Gluten"/>
                <a:cs typeface="Gluten"/>
                <a:sym typeface="Gluten"/>
              </a:rPr>
              <a:t>To finalize and present the completed project by the end of the 4th quarter, following scheduled phases for design, development, and refinement.</a:t>
            </a:r>
          </a:p>
          <a:p>
            <a:pPr algn="l">
              <a:lnSpc>
                <a:spcPts val="5237"/>
              </a:lnSpc>
            </a:pPr>
          </a:p>
          <a:p>
            <a:pPr algn="l" marL="753906" indent="-376953" lvl="1">
              <a:lnSpc>
                <a:spcPts val="5237"/>
              </a:lnSpc>
              <a:buFont typeface="Arial"/>
              <a:buChar char="•"/>
            </a:pPr>
            <a:r>
              <a:rPr lang="en-US" sz="3491">
                <a:solidFill>
                  <a:srgbClr val="363837"/>
                </a:solidFill>
                <a:latin typeface="Gluten"/>
                <a:ea typeface="Gluten"/>
                <a:cs typeface="Gluten"/>
                <a:sym typeface="Gluten"/>
              </a:rPr>
              <a:t>To complete the development and testing of the website/program within the school year using accessible tools such as Python with Programiz.</a:t>
            </a:r>
          </a:p>
          <a:p>
            <a:pPr algn="l">
              <a:lnSpc>
                <a:spcPts val="5237"/>
              </a:lnSpc>
            </a:pPr>
          </a:p>
          <a:p>
            <a:pPr algn="l">
              <a:lnSpc>
                <a:spcPts val="5237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661605" y="3944008"/>
            <a:ext cx="6242444" cy="6831676"/>
          </a:xfrm>
          <a:custGeom>
            <a:avLst/>
            <a:gdLst/>
            <a:ahLst/>
            <a:cxnLst/>
            <a:rect r="r" b="b" t="t" l="l"/>
            <a:pathLst>
              <a:path h="6831676" w="6242444">
                <a:moveTo>
                  <a:pt x="0" y="0"/>
                </a:moveTo>
                <a:lnTo>
                  <a:pt x="6242444" y="0"/>
                </a:lnTo>
                <a:lnTo>
                  <a:pt x="6242444" y="6831676"/>
                </a:lnTo>
                <a:lnTo>
                  <a:pt x="0" y="68316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76454" y="2168671"/>
            <a:ext cx="16161673" cy="1967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3906" indent="-376953" lvl="1">
              <a:lnSpc>
                <a:spcPts val="5237"/>
              </a:lnSpc>
              <a:buFont typeface="Arial"/>
              <a:buChar char="•"/>
            </a:pPr>
            <a:r>
              <a:rPr lang="en-US" sz="3491">
                <a:solidFill>
                  <a:srgbClr val="363837"/>
                </a:solidFill>
                <a:latin typeface="Gluten"/>
                <a:ea typeface="Gluten"/>
                <a:cs typeface="Gluten"/>
                <a:sym typeface="Gluten"/>
              </a:rPr>
              <a:t>To promote better time management and productivity among students, aligning with educational goals of discipline and responsibility.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209462">
            <a:off x="13754209" y="-4029047"/>
            <a:ext cx="9749996" cy="8260906"/>
          </a:xfrm>
          <a:custGeom>
            <a:avLst/>
            <a:gdLst/>
            <a:ahLst/>
            <a:cxnLst/>
            <a:rect r="r" b="b" t="t" l="l"/>
            <a:pathLst>
              <a:path h="8260906" w="9749996">
                <a:moveTo>
                  <a:pt x="0" y="0"/>
                </a:moveTo>
                <a:lnTo>
                  <a:pt x="9749996" y="0"/>
                </a:lnTo>
                <a:lnTo>
                  <a:pt x="9749996" y="8260906"/>
                </a:lnTo>
                <a:lnTo>
                  <a:pt x="0" y="8260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127120">
            <a:off x="-3846298" y="9197991"/>
            <a:ext cx="9749996" cy="8260906"/>
          </a:xfrm>
          <a:custGeom>
            <a:avLst/>
            <a:gdLst/>
            <a:ahLst/>
            <a:cxnLst/>
            <a:rect r="r" b="b" t="t" l="l"/>
            <a:pathLst>
              <a:path h="8260906" w="9749996">
                <a:moveTo>
                  <a:pt x="0" y="0"/>
                </a:moveTo>
                <a:lnTo>
                  <a:pt x="9749996" y="0"/>
                </a:lnTo>
                <a:lnTo>
                  <a:pt x="9749996" y="8260906"/>
                </a:lnTo>
                <a:lnTo>
                  <a:pt x="0" y="8260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48190" y="2702096"/>
            <a:ext cx="11145300" cy="6078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800"/>
              </a:lnSpc>
              <a:buFont typeface="Arial"/>
              <a:buChar char="•"/>
            </a:pPr>
            <a:r>
              <a:rPr lang="en-US" b="true" sz="3200">
                <a:solidFill>
                  <a:srgbClr val="363837"/>
                </a:solidFill>
                <a:latin typeface="Gluten Bold"/>
                <a:ea typeface="Gluten Bold"/>
                <a:cs typeface="Gluten Bold"/>
                <a:sym typeface="Gluten Bold"/>
              </a:rPr>
              <a:t>Task Manager</a:t>
            </a:r>
            <a:r>
              <a:rPr lang="en-US" sz="3200">
                <a:solidFill>
                  <a:srgbClr val="363837"/>
                </a:solidFill>
                <a:latin typeface="Gluten"/>
                <a:ea typeface="Gluten"/>
                <a:cs typeface="Gluten"/>
                <a:sym typeface="Gluten"/>
              </a:rPr>
              <a:t> – Allows users to add, edit, and delete their daily tasks. Each task can include a title, description, and due date.</a:t>
            </a:r>
          </a:p>
          <a:p>
            <a:pPr algn="l" marL="690881" indent="-345440" lvl="1">
              <a:lnSpc>
                <a:spcPts val="4800"/>
              </a:lnSpc>
              <a:buFont typeface="Arial"/>
              <a:buChar char="•"/>
            </a:pPr>
            <a:r>
              <a:rPr lang="en-US" b="true" sz="3200">
                <a:solidFill>
                  <a:srgbClr val="363837"/>
                </a:solidFill>
                <a:latin typeface="Gluten Bold"/>
                <a:ea typeface="Gluten Bold"/>
                <a:cs typeface="Gluten Bold"/>
                <a:sym typeface="Gluten Bold"/>
              </a:rPr>
              <a:t>Task Editing and Updating</a:t>
            </a:r>
            <a:r>
              <a:rPr lang="en-US" sz="3200">
                <a:solidFill>
                  <a:srgbClr val="363837"/>
                </a:solidFill>
                <a:latin typeface="Gluten"/>
                <a:ea typeface="Gluten"/>
                <a:cs typeface="Gluten"/>
                <a:sym typeface="Gluten"/>
              </a:rPr>
              <a:t> – Enables users to modify existing tasks if deadlines or priorities change.</a:t>
            </a:r>
          </a:p>
          <a:p>
            <a:pPr algn="l" marL="690881" indent="-345440" lvl="1">
              <a:lnSpc>
                <a:spcPts val="4800"/>
              </a:lnSpc>
              <a:buFont typeface="Arial"/>
              <a:buChar char="•"/>
            </a:pPr>
            <a:r>
              <a:rPr lang="en-US" b="true" sz="3200">
                <a:solidFill>
                  <a:srgbClr val="363837"/>
                </a:solidFill>
                <a:latin typeface="Gluten Bold"/>
                <a:ea typeface="Gluten Bold"/>
                <a:cs typeface="Gluten Bold"/>
                <a:sym typeface="Gluten Bold"/>
              </a:rPr>
              <a:t>Search and Filter Function</a:t>
            </a:r>
            <a:r>
              <a:rPr lang="en-US" sz="3200">
                <a:solidFill>
                  <a:srgbClr val="363837"/>
                </a:solidFill>
                <a:latin typeface="Gluten"/>
                <a:ea typeface="Gluten"/>
                <a:cs typeface="Gluten"/>
                <a:sym typeface="Gluten"/>
              </a:rPr>
              <a:t> – Lets users find tasks by keywords, categories, or dates for easy navigation.</a:t>
            </a:r>
          </a:p>
          <a:p>
            <a:pPr algn="l">
              <a:lnSpc>
                <a:spcPts val="480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763485" y="1364924"/>
            <a:ext cx="9163418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>
                <a:solidFill>
                  <a:srgbClr val="363837"/>
                </a:solidFill>
                <a:latin typeface="Le Petit Cochon"/>
                <a:ea typeface="Le Petit Cochon"/>
                <a:cs typeface="Le Petit Cochon"/>
                <a:sym typeface="Le Petit Cochon"/>
              </a:rPr>
              <a:t>FEATURES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6430561">
            <a:off x="-675390" y="377636"/>
            <a:ext cx="2486577" cy="2587260"/>
          </a:xfrm>
          <a:custGeom>
            <a:avLst/>
            <a:gdLst/>
            <a:ahLst/>
            <a:cxnLst/>
            <a:rect r="r" b="b" t="t" l="l"/>
            <a:pathLst>
              <a:path h="2587260" w="2486577">
                <a:moveTo>
                  <a:pt x="0" y="0"/>
                </a:moveTo>
                <a:lnTo>
                  <a:pt x="2486577" y="0"/>
                </a:lnTo>
                <a:lnTo>
                  <a:pt x="2486577" y="2587260"/>
                </a:lnTo>
                <a:lnTo>
                  <a:pt x="0" y="2587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16995">
            <a:off x="3717571" y="550804"/>
            <a:ext cx="415636" cy="428090"/>
          </a:xfrm>
          <a:custGeom>
            <a:avLst/>
            <a:gdLst/>
            <a:ahLst/>
            <a:cxnLst/>
            <a:rect r="r" b="b" t="t" l="l"/>
            <a:pathLst>
              <a:path h="428090" w="415636">
                <a:moveTo>
                  <a:pt x="0" y="0"/>
                </a:moveTo>
                <a:lnTo>
                  <a:pt x="415636" y="0"/>
                </a:lnTo>
                <a:lnTo>
                  <a:pt x="415636" y="428090"/>
                </a:lnTo>
                <a:lnTo>
                  <a:pt x="0" y="4280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16995">
            <a:off x="2189815" y="988954"/>
            <a:ext cx="415636" cy="428090"/>
          </a:xfrm>
          <a:custGeom>
            <a:avLst/>
            <a:gdLst/>
            <a:ahLst/>
            <a:cxnLst/>
            <a:rect r="r" b="b" t="t" l="l"/>
            <a:pathLst>
              <a:path h="428090" w="415636">
                <a:moveTo>
                  <a:pt x="0" y="0"/>
                </a:moveTo>
                <a:lnTo>
                  <a:pt x="415636" y="0"/>
                </a:lnTo>
                <a:lnTo>
                  <a:pt x="415636" y="428090"/>
                </a:lnTo>
                <a:lnTo>
                  <a:pt x="0" y="4280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969252">
            <a:off x="12187799" y="8757869"/>
            <a:ext cx="2098809" cy="2267646"/>
          </a:xfrm>
          <a:custGeom>
            <a:avLst/>
            <a:gdLst/>
            <a:ahLst/>
            <a:cxnLst/>
            <a:rect r="r" b="b" t="t" l="l"/>
            <a:pathLst>
              <a:path h="2267646" w="2098809">
                <a:moveTo>
                  <a:pt x="0" y="0"/>
                </a:moveTo>
                <a:lnTo>
                  <a:pt x="2098809" y="0"/>
                </a:lnTo>
                <a:lnTo>
                  <a:pt x="2098809" y="2267646"/>
                </a:lnTo>
                <a:lnTo>
                  <a:pt x="0" y="2267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316995">
            <a:off x="10752325" y="9044255"/>
            <a:ext cx="415636" cy="428090"/>
          </a:xfrm>
          <a:custGeom>
            <a:avLst/>
            <a:gdLst/>
            <a:ahLst/>
            <a:cxnLst/>
            <a:rect r="r" b="b" t="t" l="l"/>
            <a:pathLst>
              <a:path h="428090" w="415636">
                <a:moveTo>
                  <a:pt x="0" y="0"/>
                </a:moveTo>
                <a:lnTo>
                  <a:pt x="415636" y="0"/>
                </a:lnTo>
                <a:lnTo>
                  <a:pt x="415636" y="428090"/>
                </a:lnTo>
                <a:lnTo>
                  <a:pt x="0" y="4280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316995">
            <a:off x="8709537" y="9445376"/>
            <a:ext cx="415636" cy="428090"/>
          </a:xfrm>
          <a:custGeom>
            <a:avLst/>
            <a:gdLst/>
            <a:ahLst/>
            <a:cxnLst/>
            <a:rect r="r" b="b" t="t" l="l"/>
            <a:pathLst>
              <a:path h="428090" w="415636">
                <a:moveTo>
                  <a:pt x="0" y="0"/>
                </a:moveTo>
                <a:lnTo>
                  <a:pt x="415637" y="0"/>
                </a:lnTo>
                <a:lnTo>
                  <a:pt x="415637" y="428090"/>
                </a:lnTo>
                <a:lnTo>
                  <a:pt x="0" y="4280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2731988" y="1202999"/>
            <a:ext cx="16909599" cy="9723019"/>
          </a:xfrm>
          <a:custGeom>
            <a:avLst/>
            <a:gdLst/>
            <a:ahLst/>
            <a:cxnLst/>
            <a:rect r="r" b="b" t="t" l="l"/>
            <a:pathLst>
              <a:path h="9723019" w="16909599">
                <a:moveTo>
                  <a:pt x="16909599" y="0"/>
                </a:moveTo>
                <a:lnTo>
                  <a:pt x="0" y="0"/>
                </a:lnTo>
                <a:lnTo>
                  <a:pt x="0" y="9723020"/>
                </a:lnTo>
                <a:lnTo>
                  <a:pt x="16909599" y="9723020"/>
                </a:lnTo>
                <a:lnTo>
                  <a:pt x="16909599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0258">
            <a:off x="12967812" y="6189584"/>
            <a:ext cx="9749996" cy="8260906"/>
          </a:xfrm>
          <a:custGeom>
            <a:avLst/>
            <a:gdLst/>
            <a:ahLst/>
            <a:cxnLst/>
            <a:rect r="r" b="b" t="t" l="l"/>
            <a:pathLst>
              <a:path h="8260906" w="9749996">
                <a:moveTo>
                  <a:pt x="0" y="0"/>
                </a:moveTo>
                <a:lnTo>
                  <a:pt x="9749997" y="0"/>
                </a:lnTo>
                <a:lnTo>
                  <a:pt x="9749997" y="8260906"/>
                </a:lnTo>
                <a:lnTo>
                  <a:pt x="0" y="8260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797503">
            <a:off x="-5337453" y="-4507472"/>
            <a:ext cx="9749996" cy="8260906"/>
          </a:xfrm>
          <a:custGeom>
            <a:avLst/>
            <a:gdLst/>
            <a:ahLst/>
            <a:cxnLst/>
            <a:rect r="r" b="b" t="t" l="l"/>
            <a:pathLst>
              <a:path h="8260906" w="9749996">
                <a:moveTo>
                  <a:pt x="0" y="0"/>
                </a:moveTo>
                <a:lnTo>
                  <a:pt x="9749996" y="0"/>
                </a:lnTo>
                <a:lnTo>
                  <a:pt x="9749996" y="8260906"/>
                </a:lnTo>
                <a:lnTo>
                  <a:pt x="0" y="8260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094401">
            <a:off x="16793406" y="18079"/>
            <a:ext cx="2098809" cy="2267646"/>
          </a:xfrm>
          <a:custGeom>
            <a:avLst/>
            <a:gdLst/>
            <a:ahLst/>
            <a:cxnLst/>
            <a:rect r="r" b="b" t="t" l="l"/>
            <a:pathLst>
              <a:path h="2267646" w="2098809">
                <a:moveTo>
                  <a:pt x="0" y="0"/>
                </a:moveTo>
                <a:lnTo>
                  <a:pt x="2098809" y="0"/>
                </a:lnTo>
                <a:lnTo>
                  <a:pt x="2098809" y="2267646"/>
                </a:lnTo>
                <a:lnTo>
                  <a:pt x="0" y="22676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10579">
            <a:off x="14252565" y="700576"/>
            <a:ext cx="415636" cy="428090"/>
          </a:xfrm>
          <a:custGeom>
            <a:avLst/>
            <a:gdLst/>
            <a:ahLst/>
            <a:cxnLst/>
            <a:rect r="r" b="b" t="t" l="l"/>
            <a:pathLst>
              <a:path h="428090" w="415636">
                <a:moveTo>
                  <a:pt x="0" y="0"/>
                </a:moveTo>
                <a:lnTo>
                  <a:pt x="415636" y="0"/>
                </a:lnTo>
                <a:lnTo>
                  <a:pt x="415636" y="428090"/>
                </a:lnTo>
                <a:lnTo>
                  <a:pt x="0" y="4280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10579">
            <a:off x="12540209" y="814655"/>
            <a:ext cx="415636" cy="428090"/>
          </a:xfrm>
          <a:custGeom>
            <a:avLst/>
            <a:gdLst/>
            <a:ahLst/>
            <a:cxnLst/>
            <a:rect r="r" b="b" t="t" l="l"/>
            <a:pathLst>
              <a:path h="428090" w="415636">
                <a:moveTo>
                  <a:pt x="0" y="0"/>
                </a:moveTo>
                <a:lnTo>
                  <a:pt x="415636" y="0"/>
                </a:lnTo>
                <a:lnTo>
                  <a:pt x="415636" y="428090"/>
                </a:lnTo>
                <a:lnTo>
                  <a:pt x="0" y="4280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503560">
            <a:off x="447312" y="8490537"/>
            <a:ext cx="2889954" cy="3006970"/>
          </a:xfrm>
          <a:custGeom>
            <a:avLst/>
            <a:gdLst/>
            <a:ahLst/>
            <a:cxnLst/>
            <a:rect r="r" b="b" t="t" l="l"/>
            <a:pathLst>
              <a:path h="3006970" w="2889954">
                <a:moveTo>
                  <a:pt x="0" y="0"/>
                </a:moveTo>
                <a:lnTo>
                  <a:pt x="2889954" y="0"/>
                </a:lnTo>
                <a:lnTo>
                  <a:pt x="2889954" y="3006971"/>
                </a:lnTo>
                <a:lnTo>
                  <a:pt x="0" y="30069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16995">
            <a:off x="5599666" y="9352430"/>
            <a:ext cx="415636" cy="428090"/>
          </a:xfrm>
          <a:custGeom>
            <a:avLst/>
            <a:gdLst/>
            <a:ahLst/>
            <a:cxnLst/>
            <a:rect r="r" b="b" t="t" l="l"/>
            <a:pathLst>
              <a:path h="428090" w="415636">
                <a:moveTo>
                  <a:pt x="0" y="0"/>
                </a:moveTo>
                <a:lnTo>
                  <a:pt x="415636" y="0"/>
                </a:lnTo>
                <a:lnTo>
                  <a:pt x="415636" y="428090"/>
                </a:lnTo>
                <a:lnTo>
                  <a:pt x="0" y="4280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16995">
            <a:off x="3429785" y="9352430"/>
            <a:ext cx="415636" cy="428090"/>
          </a:xfrm>
          <a:custGeom>
            <a:avLst/>
            <a:gdLst/>
            <a:ahLst/>
            <a:cxnLst/>
            <a:rect r="r" b="b" t="t" l="l"/>
            <a:pathLst>
              <a:path h="428090" w="415636">
                <a:moveTo>
                  <a:pt x="0" y="0"/>
                </a:moveTo>
                <a:lnTo>
                  <a:pt x="415637" y="0"/>
                </a:lnTo>
                <a:lnTo>
                  <a:pt x="415637" y="428090"/>
                </a:lnTo>
                <a:lnTo>
                  <a:pt x="0" y="4280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0740" y="2657489"/>
            <a:ext cx="6050902" cy="6270724"/>
          </a:xfrm>
          <a:custGeom>
            <a:avLst/>
            <a:gdLst/>
            <a:ahLst/>
            <a:cxnLst/>
            <a:rect r="r" b="b" t="t" l="l"/>
            <a:pathLst>
              <a:path h="6270724" w="6050902">
                <a:moveTo>
                  <a:pt x="0" y="0"/>
                </a:moveTo>
                <a:lnTo>
                  <a:pt x="6050902" y="0"/>
                </a:lnTo>
                <a:lnTo>
                  <a:pt x="6050902" y="6270725"/>
                </a:lnTo>
                <a:lnTo>
                  <a:pt x="0" y="627072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211642" y="2617787"/>
            <a:ext cx="4805805" cy="6412522"/>
          </a:xfrm>
          <a:custGeom>
            <a:avLst/>
            <a:gdLst/>
            <a:ahLst/>
            <a:cxnLst/>
            <a:rect r="r" b="b" t="t" l="l"/>
            <a:pathLst>
              <a:path h="6412522" w="4805805">
                <a:moveTo>
                  <a:pt x="0" y="0"/>
                </a:moveTo>
                <a:lnTo>
                  <a:pt x="4805805" y="0"/>
                </a:lnTo>
                <a:lnTo>
                  <a:pt x="4805805" y="6412522"/>
                </a:lnTo>
                <a:lnTo>
                  <a:pt x="0" y="64125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973153" y="2617787"/>
            <a:ext cx="7154106" cy="6412522"/>
          </a:xfrm>
          <a:custGeom>
            <a:avLst/>
            <a:gdLst/>
            <a:ahLst/>
            <a:cxnLst/>
            <a:rect r="r" b="b" t="t" l="l"/>
            <a:pathLst>
              <a:path h="6412522" w="7154106">
                <a:moveTo>
                  <a:pt x="0" y="0"/>
                </a:moveTo>
                <a:lnTo>
                  <a:pt x="7154107" y="0"/>
                </a:lnTo>
                <a:lnTo>
                  <a:pt x="7154107" y="6412522"/>
                </a:lnTo>
                <a:lnTo>
                  <a:pt x="0" y="641252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605214" y="1313827"/>
            <a:ext cx="9077571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>
                <a:solidFill>
                  <a:srgbClr val="363837"/>
                </a:solidFill>
                <a:latin typeface="Le Petit Cochon"/>
                <a:ea typeface="Le Petit Cochon"/>
                <a:cs typeface="Le Petit Cochon"/>
                <a:sym typeface="Le Petit Cochon"/>
              </a:rPr>
              <a:t>EXAMPLE OUTPUT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0258">
            <a:off x="12967812" y="6189584"/>
            <a:ext cx="9749996" cy="8260906"/>
          </a:xfrm>
          <a:custGeom>
            <a:avLst/>
            <a:gdLst/>
            <a:ahLst/>
            <a:cxnLst/>
            <a:rect r="r" b="b" t="t" l="l"/>
            <a:pathLst>
              <a:path h="8260906" w="9749996">
                <a:moveTo>
                  <a:pt x="0" y="0"/>
                </a:moveTo>
                <a:lnTo>
                  <a:pt x="9749997" y="0"/>
                </a:lnTo>
                <a:lnTo>
                  <a:pt x="9749997" y="8260906"/>
                </a:lnTo>
                <a:lnTo>
                  <a:pt x="0" y="8260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797503">
            <a:off x="-5337453" y="-4507472"/>
            <a:ext cx="9749996" cy="8260906"/>
          </a:xfrm>
          <a:custGeom>
            <a:avLst/>
            <a:gdLst/>
            <a:ahLst/>
            <a:cxnLst/>
            <a:rect r="r" b="b" t="t" l="l"/>
            <a:pathLst>
              <a:path h="8260906" w="9749996">
                <a:moveTo>
                  <a:pt x="0" y="0"/>
                </a:moveTo>
                <a:lnTo>
                  <a:pt x="9749996" y="0"/>
                </a:lnTo>
                <a:lnTo>
                  <a:pt x="9749996" y="8260906"/>
                </a:lnTo>
                <a:lnTo>
                  <a:pt x="0" y="8260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094401">
            <a:off x="16793406" y="18079"/>
            <a:ext cx="2098809" cy="2267646"/>
          </a:xfrm>
          <a:custGeom>
            <a:avLst/>
            <a:gdLst/>
            <a:ahLst/>
            <a:cxnLst/>
            <a:rect r="r" b="b" t="t" l="l"/>
            <a:pathLst>
              <a:path h="2267646" w="2098809">
                <a:moveTo>
                  <a:pt x="0" y="0"/>
                </a:moveTo>
                <a:lnTo>
                  <a:pt x="2098809" y="0"/>
                </a:lnTo>
                <a:lnTo>
                  <a:pt x="2098809" y="2267646"/>
                </a:lnTo>
                <a:lnTo>
                  <a:pt x="0" y="22676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10579">
            <a:off x="14252565" y="700576"/>
            <a:ext cx="415636" cy="428090"/>
          </a:xfrm>
          <a:custGeom>
            <a:avLst/>
            <a:gdLst/>
            <a:ahLst/>
            <a:cxnLst/>
            <a:rect r="r" b="b" t="t" l="l"/>
            <a:pathLst>
              <a:path h="428090" w="415636">
                <a:moveTo>
                  <a:pt x="0" y="0"/>
                </a:moveTo>
                <a:lnTo>
                  <a:pt x="415636" y="0"/>
                </a:lnTo>
                <a:lnTo>
                  <a:pt x="415636" y="428090"/>
                </a:lnTo>
                <a:lnTo>
                  <a:pt x="0" y="4280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10579">
            <a:off x="12540209" y="814655"/>
            <a:ext cx="415636" cy="428090"/>
          </a:xfrm>
          <a:custGeom>
            <a:avLst/>
            <a:gdLst/>
            <a:ahLst/>
            <a:cxnLst/>
            <a:rect r="r" b="b" t="t" l="l"/>
            <a:pathLst>
              <a:path h="428090" w="415636">
                <a:moveTo>
                  <a:pt x="0" y="0"/>
                </a:moveTo>
                <a:lnTo>
                  <a:pt x="415636" y="0"/>
                </a:lnTo>
                <a:lnTo>
                  <a:pt x="415636" y="428090"/>
                </a:lnTo>
                <a:lnTo>
                  <a:pt x="0" y="4280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503560">
            <a:off x="447312" y="8490537"/>
            <a:ext cx="2889954" cy="3006970"/>
          </a:xfrm>
          <a:custGeom>
            <a:avLst/>
            <a:gdLst/>
            <a:ahLst/>
            <a:cxnLst/>
            <a:rect r="r" b="b" t="t" l="l"/>
            <a:pathLst>
              <a:path h="3006970" w="2889954">
                <a:moveTo>
                  <a:pt x="0" y="0"/>
                </a:moveTo>
                <a:lnTo>
                  <a:pt x="2889954" y="0"/>
                </a:lnTo>
                <a:lnTo>
                  <a:pt x="2889954" y="3006971"/>
                </a:lnTo>
                <a:lnTo>
                  <a:pt x="0" y="30069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16995">
            <a:off x="5599666" y="9352430"/>
            <a:ext cx="415636" cy="428090"/>
          </a:xfrm>
          <a:custGeom>
            <a:avLst/>
            <a:gdLst/>
            <a:ahLst/>
            <a:cxnLst/>
            <a:rect r="r" b="b" t="t" l="l"/>
            <a:pathLst>
              <a:path h="428090" w="415636">
                <a:moveTo>
                  <a:pt x="0" y="0"/>
                </a:moveTo>
                <a:lnTo>
                  <a:pt x="415636" y="0"/>
                </a:lnTo>
                <a:lnTo>
                  <a:pt x="415636" y="428090"/>
                </a:lnTo>
                <a:lnTo>
                  <a:pt x="0" y="4280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16995">
            <a:off x="3429785" y="9352430"/>
            <a:ext cx="415636" cy="428090"/>
          </a:xfrm>
          <a:custGeom>
            <a:avLst/>
            <a:gdLst/>
            <a:ahLst/>
            <a:cxnLst/>
            <a:rect r="r" b="b" t="t" l="l"/>
            <a:pathLst>
              <a:path h="428090" w="415636">
                <a:moveTo>
                  <a:pt x="0" y="0"/>
                </a:moveTo>
                <a:lnTo>
                  <a:pt x="415637" y="0"/>
                </a:lnTo>
                <a:lnTo>
                  <a:pt x="415637" y="428090"/>
                </a:lnTo>
                <a:lnTo>
                  <a:pt x="0" y="4280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30492" y="2407441"/>
            <a:ext cx="7505923" cy="6926762"/>
          </a:xfrm>
          <a:custGeom>
            <a:avLst/>
            <a:gdLst/>
            <a:ahLst/>
            <a:cxnLst/>
            <a:rect r="r" b="b" t="t" l="l"/>
            <a:pathLst>
              <a:path h="6926762" w="7505923">
                <a:moveTo>
                  <a:pt x="0" y="0"/>
                </a:moveTo>
                <a:lnTo>
                  <a:pt x="7505923" y="0"/>
                </a:lnTo>
                <a:lnTo>
                  <a:pt x="7505923" y="6926763"/>
                </a:lnTo>
                <a:lnTo>
                  <a:pt x="0" y="69267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661308" y="2407441"/>
            <a:ext cx="8042955" cy="6810701"/>
          </a:xfrm>
          <a:custGeom>
            <a:avLst/>
            <a:gdLst/>
            <a:ahLst/>
            <a:cxnLst/>
            <a:rect r="r" b="b" t="t" l="l"/>
            <a:pathLst>
              <a:path h="6810701" w="8042955">
                <a:moveTo>
                  <a:pt x="0" y="0"/>
                </a:moveTo>
                <a:lnTo>
                  <a:pt x="8042955" y="0"/>
                </a:lnTo>
                <a:lnTo>
                  <a:pt x="8042955" y="6810702"/>
                </a:lnTo>
                <a:lnTo>
                  <a:pt x="0" y="681070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605214" y="1313827"/>
            <a:ext cx="9077571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>
                <a:solidFill>
                  <a:srgbClr val="363837"/>
                </a:solidFill>
                <a:latin typeface="Le Petit Cochon"/>
                <a:ea typeface="Le Petit Cochon"/>
                <a:cs typeface="Le Petit Cochon"/>
                <a:sym typeface="Le Petit Cochon"/>
              </a:rPr>
              <a:t>EXAMPLE OUTPUT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DAG5tB8KCRI</dc:identifier>
  <dcterms:modified xsi:type="dcterms:W3CDTF">2011-08-01T06:04:30Z</dcterms:modified>
  <cp:revision>1</cp:revision>
  <dc:title>Project Proposal</dc:title>
</cp:coreProperties>
</file>